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66" r:id="rId2"/>
    <p:sldMasterId id="2147483663" r:id="rId3"/>
    <p:sldMasterId id="2147483655" r:id="rId4"/>
    <p:sldMasterId id="2147483950" r:id="rId5"/>
    <p:sldMasterId id="2147484597" r:id="rId6"/>
    <p:sldMasterId id="2147484650" r:id="rId7"/>
    <p:sldMasterId id="2147484924" r:id="rId8"/>
    <p:sldMasterId id="2147485017" r:id="rId9"/>
  </p:sldMasterIdLst>
  <p:notesMasterIdLst>
    <p:notesMasterId r:id="rId59"/>
  </p:notesMasterIdLst>
  <p:sldIdLst>
    <p:sldId id="309" r:id="rId10"/>
    <p:sldId id="394" r:id="rId11"/>
    <p:sldId id="292" r:id="rId12"/>
    <p:sldId id="263" r:id="rId13"/>
    <p:sldId id="256" r:id="rId14"/>
    <p:sldId id="389" r:id="rId15"/>
    <p:sldId id="262" r:id="rId16"/>
    <p:sldId id="261" r:id="rId17"/>
    <p:sldId id="276" r:id="rId18"/>
    <p:sldId id="273" r:id="rId19"/>
    <p:sldId id="258" r:id="rId20"/>
    <p:sldId id="390" r:id="rId21"/>
    <p:sldId id="280" r:id="rId22"/>
    <p:sldId id="299" r:id="rId23"/>
    <p:sldId id="319" r:id="rId24"/>
    <p:sldId id="331" r:id="rId25"/>
    <p:sldId id="330" r:id="rId26"/>
    <p:sldId id="282" r:id="rId27"/>
    <p:sldId id="283" r:id="rId28"/>
    <p:sldId id="303" r:id="rId29"/>
    <p:sldId id="295" r:id="rId30"/>
    <p:sldId id="274" r:id="rId31"/>
    <p:sldId id="287" r:id="rId32"/>
    <p:sldId id="296" r:id="rId33"/>
    <p:sldId id="380" r:id="rId34"/>
    <p:sldId id="302" r:id="rId35"/>
    <p:sldId id="379" r:id="rId36"/>
    <p:sldId id="312" r:id="rId37"/>
    <p:sldId id="275" r:id="rId38"/>
    <p:sldId id="374" r:id="rId39"/>
    <p:sldId id="375" r:id="rId40"/>
    <p:sldId id="376" r:id="rId41"/>
    <p:sldId id="391" r:id="rId42"/>
    <p:sldId id="371" r:id="rId43"/>
    <p:sldId id="387" r:id="rId44"/>
    <p:sldId id="373" r:id="rId45"/>
    <p:sldId id="369" r:id="rId46"/>
    <p:sldId id="370" r:id="rId47"/>
    <p:sldId id="392" r:id="rId48"/>
    <p:sldId id="304" r:id="rId49"/>
    <p:sldId id="393" r:id="rId50"/>
    <p:sldId id="329" r:id="rId51"/>
    <p:sldId id="277" r:id="rId52"/>
    <p:sldId id="285" r:id="rId53"/>
    <p:sldId id="291" r:id="rId54"/>
    <p:sldId id="286" r:id="rId55"/>
    <p:sldId id="279" r:id="rId56"/>
    <p:sldId id="395" r:id="rId57"/>
    <p:sldId id="396" r:id="rId5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36600"/>
    <a:srgbClr val="060400"/>
    <a:srgbClr val="800000"/>
    <a:srgbClr val="DDDDDD"/>
    <a:srgbClr val="CC9900"/>
    <a:srgbClr val="EFE40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6" d="100"/>
          <a:sy n="106" d="100"/>
        </p:scale>
        <p:origin x="-63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notesMaster" Target="notesMasters/notesMaster1.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 </a:t>
          </a:r>
          <a:r>
            <a:rPr lang="mn-MN" sz="1600" dirty="0" smtClean="0">
              <a:solidFill>
                <a:srgbClr val="FFFFFF">
                  <a:hueOff val="0"/>
                  <a:satOff val="0"/>
                  <a:lumOff val="0"/>
                  <a:alphaOff val="0"/>
                </a:srgbClr>
              </a:solidFill>
              <a:latin typeface="Tahoma"/>
              <a:ea typeface="+mn-ea"/>
              <a:cs typeface="+mn-cs"/>
            </a:rPr>
            <a:t>Нисан</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2 Iyar</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3 </a:t>
          </a:r>
          <a:r>
            <a:rPr lang="mn-MN" sz="1600" dirty="0" smtClean="0">
              <a:solidFill>
                <a:srgbClr val="FFFFFF">
                  <a:hueOff val="0"/>
                  <a:satOff val="0"/>
                  <a:lumOff val="0"/>
                  <a:alphaOff val="0"/>
                </a:srgbClr>
              </a:solidFill>
              <a:latin typeface="Tahoma"/>
              <a:ea typeface="+mn-ea"/>
              <a:cs typeface="+mn-cs"/>
            </a:rPr>
            <a:t>Сиван</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4 Ta</a:t>
          </a:r>
          <a:r>
            <a:rPr lang="mn-MN" sz="1600" dirty="0" smtClean="0">
              <a:solidFill>
                <a:srgbClr val="FFFFFF">
                  <a:hueOff val="0"/>
                  <a:satOff val="0"/>
                  <a:lumOff val="0"/>
                  <a:alphaOff val="0"/>
                </a:srgbClr>
              </a:solidFill>
              <a:latin typeface="Tahoma"/>
              <a:ea typeface="+mn-ea"/>
              <a:cs typeface="+mn-cs"/>
            </a:rPr>
            <a:t>ммуз</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5 </a:t>
          </a:r>
          <a:r>
            <a:rPr lang="mn-MN" sz="1600" dirty="0" smtClean="0">
              <a:solidFill>
                <a:srgbClr val="FFFFFF">
                  <a:hueOff val="0"/>
                  <a:satOff val="0"/>
                  <a:lumOff val="0"/>
                  <a:alphaOff val="0"/>
                </a:srgbClr>
              </a:solidFill>
              <a:latin typeface="Tahoma"/>
              <a:ea typeface="+mn-ea"/>
              <a:cs typeface="+mn-cs"/>
            </a:rPr>
            <a:t>Ав</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6 </a:t>
          </a:r>
          <a:r>
            <a:rPr lang="mn-MN" sz="1600" dirty="0" smtClean="0">
              <a:solidFill>
                <a:srgbClr val="FFFFFF">
                  <a:hueOff val="0"/>
                  <a:satOff val="0"/>
                  <a:lumOff val="0"/>
                  <a:alphaOff val="0"/>
                </a:srgbClr>
              </a:solidFill>
              <a:latin typeface="Tahoma"/>
              <a:ea typeface="+mn-ea"/>
              <a:cs typeface="+mn-cs"/>
            </a:rPr>
            <a:t>Еллүл</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7 Ti</a:t>
          </a:r>
          <a:r>
            <a:rPr lang="mn-MN" sz="1600" dirty="0" smtClean="0">
              <a:solidFill>
                <a:srgbClr val="FFFFFF">
                  <a:hueOff val="0"/>
                  <a:satOff val="0"/>
                  <a:lumOff val="0"/>
                  <a:alphaOff val="0"/>
                </a:srgbClr>
              </a:solidFill>
              <a:latin typeface="Tahoma"/>
              <a:ea typeface="+mn-ea"/>
              <a:cs typeface="+mn-cs"/>
            </a:rPr>
            <a:t>ишри</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8 </a:t>
          </a:r>
          <a:r>
            <a:rPr lang="mn-MN" sz="1600" dirty="0" smtClean="0">
              <a:solidFill>
                <a:srgbClr val="FFFFFF">
                  <a:hueOff val="0"/>
                  <a:satOff val="0"/>
                  <a:lumOff val="0"/>
                  <a:alphaOff val="0"/>
                </a:srgbClr>
              </a:solidFill>
              <a:latin typeface="Tahoma"/>
              <a:ea typeface="+mn-ea"/>
              <a:cs typeface="+mn-cs"/>
            </a:rPr>
            <a:t>Чешван</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9 K</a:t>
          </a:r>
          <a:r>
            <a:rPr lang="mn-MN" sz="1600" dirty="0" smtClean="0">
              <a:solidFill>
                <a:srgbClr val="FFFFFF">
                  <a:hueOff val="0"/>
                  <a:satOff val="0"/>
                  <a:lumOff val="0"/>
                  <a:alphaOff val="0"/>
                </a:srgbClr>
              </a:solidFill>
              <a:latin typeface="Tahoma"/>
              <a:ea typeface="+mn-ea"/>
              <a:cs typeface="+mn-cs"/>
            </a:rPr>
            <a:t>ислев</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10 T</a:t>
          </a:r>
          <a:r>
            <a:rPr lang="mn-MN" sz="1600" dirty="0" smtClean="0">
              <a:solidFill>
                <a:srgbClr val="FFFFFF">
                  <a:hueOff val="0"/>
                  <a:satOff val="0"/>
                  <a:lumOff val="0"/>
                  <a:alphaOff val="0"/>
                </a:srgbClr>
              </a:solidFill>
              <a:latin typeface="Tahoma"/>
              <a:ea typeface="+mn-ea"/>
              <a:cs typeface="+mn-cs"/>
            </a:rPr>
            <a:t>евет</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11 </a:t>
          </a:r>
          <a:r>
            <a:rPr lang="mn-MN" sz="1600" dirty="0" smtClean="0">
              <a:solidFill>
                <a:srgbClr val="FFFFFF">
                  <a:hueOff val="0"/>
                  <a:satOff val="0"/>
                  <a:lumOff val="0"/>
                  <a:alphaOff val="0"/>
                </a:srgbClr>
              </a:solidFill>
              <a:latin typeface="Tahoma"/>
              <a:ea typeface="+mn-ea"/>
              <a:cs typeface="+mn-cs"/>
            </a:rPr>
            <a:t>Шеват</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12 A</a:t>
          </a:r>
          <a:r>
            <a:rPr lang="mn-MN" sz="1600" dirty="0" smtClean="0">
              <a:solidFill>
                <a:srgbClr val="FFFFFF">
                  <a:hueOff val="0"/>
                  <a:satOff val="0"/>
                  <a:lumOff val="0"/>
                  <a:alphaOff val="0"/>
                </a:srgbClr>
              </a:solidFill>
              <a:latin typeface="Tahoma"/>
              <a:ea typeface="+mn-ea"/>
              <a:cs typeface="+mn-cs"/>
            </a:rPr>
            <a:t>дар</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t>
        <a:bodyPr/>
        <a:lstStyle/>
        <a:p>
          <a:endParaRPr lang="en-US"/>
        </a:p>
      </dgm:t>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t>
        <a:bodyPr/>
        <a:lstStyle/>
        <a:p>
          <a:endParaRPr lang="en-US"/>
        </a:p>
      </dgm:t>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t>
        <a:bodyPr/>
        <a:lstStyle/>
        <a:p>
          <a:endParaRPr lang="en-US"/>
        </a:p>
      </dgm:t>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t>
        <a:bodyPr/>
        <a:lstStyle/>
        <a:p>
          <a:endParaRPr lang="en-US"/>
        </a:p>
      </dgm:t>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t>
        <a:bodyPr/>
        <a:lstStyle/>
        <a:p>
          <a:endParaRPr lang="en-US"/>
        </a:p>
      </dgm:t>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t>
        <a:bodyPr/>
        <a:lstStyle/>
        <a:p>
          <a:endParaRPr lang="en-US"/>
        </a:p>
      </dgm:t>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t>
        <a:bodyPr/>
        <a:lstStyle/>
        <a:p>
          <a:endParaRPr lang="en-US"/>
        </a:p>
      </dgm:t>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t>
        <a:bodyPr/>
        <a:lstStyle/>
        <a:p>
          <a:endParaRPr lang="en-US"/>
        </a:p>
      </dgm:t>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t>
        <a:bodyPr/>
        <a:lstStyle/>
        <a:p>
          <a:endParaRPr lang="en-US"/>
        </a:p>
      </dgm:t>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t>
        <a:bodyPr/>
        <a:lstStyle/>
        <a:p>
          <a:endParaRPr lang="en-US"/>
        </a:p>
      </dgm:t>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t>
        <a:bodyPr/>
        <a:lstStyle/>
        <a:p>
          <a:endParaRPr lang="en-US"/>
        </a:p>
      </dgm:t>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t>
        <a:bodyPr/>
        <a:lstStyle/>
        <a:p>
          <a:endParaRPr lang="en-US"/>
        </a:p>
      </dgm:t>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t>
        <a:bodyPr/>
        <a:lstStyle/>
        <a:p>
          <a:endParaRPr lang="en-US"/>
        </a:p>
      </dgm:t>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t>
        <a:bodyPr/>
        <a:lstStyle/>
        <a:p>
          <a:endParaRPr lang="en-US"/>
        </a:p>
      </dgm:t>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t>
        <a:bodyPr/>
        <a:lstStyle/>
        <a:p>
          <a:endParaRPr lang="en-US"/>
        </a:p>
      </dgm:t>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t>
        <a:bodyPr/>
        <a:lstStyle/>
        <a:p>
          <a:endParaRPr lang="en-US"/>
        </a:p>
      </dgm:t>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t>
        <a:bodyPr/>
        <a:lstStyle/>
        <a:p>
          <a:endParaRPr lang="en-US"/>
        </a:p>
      </dgm:t>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t>
        <a:bodyPr/>
        <a:lstStyle/>
        <a:p>
          <a:endParaRPr lang="en-US"/>
        </a:p>
      </dgm:t>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t>
        <a:bodyPr/>
        <a:lstStyle/>
        <a:p>
          <a:endParaRPr lang="en-US"/>
        </a:p>
      </dgm:t>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t>
        <a:bodyPr/>
        <a:lstStyle/>
        <a:p>
          <a:endParaRPr lang="en-US"/>
        </a:p>
      </dgm:t>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t>
        <a:bodyPr/>
        <a:lstStyle/>
        <a:p>
          <a:endParaRPr lang="en-US"/>
        </a:p>
      </dgm:t>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t>
        <a:bodyPr/>
        <a:lstStyle/>
        <a:p>
          <a:endParaRPr lang="en-US"/>
        </a:p>
      </dgm:t>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t>
        <a:bodyPr/>
        <a:lstStyle/>
        <a:p>
          <a:endParaRPr lang="en-US"/>
        </a:p>
      </dgm:t>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t>
        <a:bodyPr/>
        <a:lstStyle/>
        <a:p>
          <a:endParaRPr lang="en-US"/>
        </a:p>
      </dgm:t>
    </dgm:pt>
  </dgm:ptLst>
  <dgm:cxnLst>
    <dgm:cxn modelId="{361D4E0E-E95A-5F46-A921-E2FED5A817EB}" type="presOf" srcId="{81D20D5D-F15B-B844-BCE7-07FE2E88C5B6}" destId="{2467F156-8EB3-F044-8664-8B186FD19D40}" srcOrd="0" destOrd="0" presId="urn:microsoft.com/office/officeart/2005/8/layout/cycle1"/>
    <dgm:cxn modelId="{E45CAEF6-72D9-F24C-9158-928F8589FE87}" type="presOf" srcId="{6533DBF9-2933-D44A-B9F0-8FC24EC06F20}" destId="{C4FE94AE-AFAE-8743-9525-171FDA850E0F}"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57BF79D9-C103-7B4E-80E9-D72767BA2675}" type="presOf" srcId="{55E743FA-081E-B447-B4F2-DEEACC6857BC}" destId="{36444405-91CC-BC45-909E-8AE477F1EC7C}" srcOrd="0" destOrd="0" presId="urn:microsoft.com/office/officeart/2005/8/layout/cycle1"/>
    <dgm:cxn modelId="{8BC02790-30A7-8E4F-A35E-2380CA591837}" srcId="{8E1255C9-F847-A440-83FF-7AA254CCB896}" destId="{F73B3211-1799-3F44-92B6-7CEE57ECB2D3}" srcOrd="5" destOrd="0" parTransId="{3185974B-797D-B74A-90E5-50DD4F820E03}" sibTransId="{580AAA11-E1E4-FC4E-A546-63E521F462A7}"/>
    <dgm:cxn modelId="{4C3DD547-D047-9D45-828F-C7C94046F4A6}" srcId="{8E1255C9-F847-A440-83FF-7AA254CCB896}" destId="{D7E87DE1-03EB-D748-89C5-D76845DF9F58}" srcOrd="9" destOrd="0" parTransId="{08AD16C4-82BB-C248-8EBD-2C05A46AF859}" sibTransId="{6533DBF9-2933-D44A-B9F0-8FC24EC06F20}"/>
    <dgm:cxn modelId="{9AFFE1AD-E5D5-2B48-9666-C5ABAAF669AD}" type="presOf" srcId="{A9914442-2057-0542-A0EA-F935FCA28993}" destId="{B4CE740F-E5F8-1040-9068-3C0CA6A81D60}" srcOrd="0" destOrd="0" presId="urn:microsoft.com/office/officeart/2005/8/layout/cycle1"/>
    <dgm:cxn modelId="{BEB83346-6292-4143-BDE6-8C0B78B262EA}" type="presOf" srcId="{54471214-3ABC-B64E-8935-4F53AC7091F5}" destId="{2257407E-2335-6E46-9533-50F1A486916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7A39CDCE-8F4D-8643-9437-01F5D95CF0D0}" type="presOf" srcId="{B7792F1E-795A-8A40-9AF9-CBB036406804}" destId="{0EBEA1BD-8C57-A847-A4A1-BD492A397D4A}" srcOrd="0" destOrd="0" presId="urn:microsoft.com/office/officeart/2005/8/layout/cycle1"/>
    <dgm:cxn modelId="{25099515-1C80-0E46-8CF5-92C58E5A3093}" type="presOf" srcId="{63159F5F-19C4-974F-B4D9-6A8388E3A179}" destId="{DC85BF06-3190-2C49-B38C-CC01414F9567}" srcOrd="0" destOrd="0" presId="urn:microsoft.com/office/officeart/2005/8/layout/cycle1"/>
    <dgm:cxn modelId="{9B53E4B8-BBC3-D44C-B032-20BCA69D25AD}" type="presOf" srcId="{580AAA11-E1E4-FC4E-A546-63E521F462A7}" destId="{DAE7F6D9-575B-6C47-9F2C-6177EB4BA541}"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42F99419-BDD1-2B47-9159-E3535425B26C}" type="presOf" srcId="{325DB5A0-FE7A-8245-9663-7B515E4DF4C8}" destId="{EAEA7D1D-8D8A-4A4B-812D-D24179AFED27}" srcOrd="0" destOrd="0" presId="urn:microsoft.com/office/officeart/2005/8/layout/cycle1"/>
    <dgm:cxn modelId="{E7E87481-2260-204A-A0C6-152BA3BEB076}" type="presOf" srcId="{D805A741-31F4-6D45-A082-4AD4C7B066F1}" destId="{7D368AA8-A897-6A44-B2ED-5420DBBF55CD}" srcOrd="0" destOrd="0" presId="urn:microsoft.com/office/officeart/2005/8/layout/cycle1"/>
    <dgm:cxn modelId="{6587FC9B-AC3F-CA43-97D9-6D0EE196EF88}" type="presOf" srcId="{19401D75-4FA1-2642-9C39-67D34D8AB9EC}" destId="{37E24780-EDFC-1D4D-B756-C90BE821441B}"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24E8EE39-70FF-B84F-8DD2-74F1728207D4}" srcId="{8E1255C9-F847-A440-83FF-7AA254CCB896}" destId="{12600BCB-5734-3F4B-9543-0CB09A3EC940}" srcOrd="0" destOrd="0" parTransId="{694C5870-D1B6-4749-AAAC-40AAB1DA82EA}" sibTransId="{B6065800-F57E-6842-B73C-614AFBC2DE05}"/>
    <dgm:cxn modelId="{F09D801F-AE0C-6849-BECE-03B658D67A0D}" type="presOf" srcId="{931AD6AD-68AD-1F4D-802F-C6CD780A0CDB}" destId="{19DCBC3D-EF34-4444-B52C-E59D1C44CC9D}" srcOrd="0" destOrd="0" presId="urn:microsoft.com/office/officeart/2005/8/layout/cycle1"/>
    <dgm:cxn modelId="{608D6778-5E74-2644-B507-D3CAE141B011}" type="presOf" srcId="{591E9484-33B2-714C-AA5D-D47E80DA12F9}" destId="{CDA9BE8C-41E5-BF45-BAB4-5B91BDDEFF8D}" srcOrd="0" destOrd="0" presId="urn:microsoft.com/office/officeart/2005/8/layout/cycle1"/>
    <dgm:cxn modelId="{FD234457-DBC8-7B44-A133-715C6EDB1519}" type="presOf" srcId="{610909C5-6334-264F-93E0-189A71FB6993}" destId="{54CDBF4B-9D09-3242-A1D5-0506BD1712C5}" srcOrd="0" destOrd="0" presId="urn:microsoft.com/office/officeart/2005/8/layout/cycle1"/>
    <dgm:cxn modelId="{60778C8B-5320-2742-A0EB-7BC2ECFEE342}" type="presOf" srcId="{8E1255C9-F847-A440-83FF-7AA254CCB896}" destId="{974F300E-4386-5845-9047-D2E50BE5B9DF}" srcOrd="0" destOrd="0" presId="urn:microsoft.com/office/officeart/2005/8/layout/cycle1"/>
    <dgm:cxn modelId="{F469BB58-3148-D849-B6A8-8E5A8EC0E754}" type="presOf" srcId="{527799A3-6798-F14C-9108-A99B044124B3}" destId="{CE064FAD-9527-C04A-986D-ADE7F29D4AAF}" srcOrd="0" destOrd="0" presId="urn:microsoft.com/office/officeart/2005/8/layout/cycle1"/>
    <dgm:cxn modelId="{E962D177-1036-034E-96BA-DB98B9BB4197}" type="presOf" srcId="{B6065800-F57E-6842-B73C-614AFBC2DE05}" destId="{2990F259-A510-7044-A15A-189FB55AE5CB}"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D12417E8-B8D9-3246-A551-CDCAB270A95C}" type="presOf" srcId="{0858D728-97B0-1A41-82DA-1572CE14754F}" destId="{9BE0E30D-6CC1-3143-BC4A-4FF2C5039316}" srcOrd="0" destOrd="0" presId="urn:microsoft.com/office/officeart/2005/8/layout/cycle1"/>
    <dgm:cxn modelId="{3ACA76F8-7E89-2E48-A7D9-099204B7F508}" type="presOf" srcId="{F73B3211-1799-3F44-92B6-7CEE57ECB2D3}" destId="{BF6C208F-01F8-574D-980A-D40F886CF760}" srcOrd="0" destOrd="0" presId="urn:microsoft.com/office/officeart/2005/8/layout/cycle1"/>
    <dgm:cxn modelId="{58871B8A-CF14-664A-B55A-3E3962AB8016}" type="presOf" srcId="{D7E87DE1-03EB-D748-89C5-D76845DF9F58}" destId="{12C576B8-5B2D-B04B-98C4-29D5E499FD83}" srcOrd="0" destOrd="0" presId="urn:microsoft.com/office/officeart/2005/8/layout/cycle1"/>
    <dgm:cxn modelId="{1A50EFF9-C5E9-FF46-AF4F-D537369F475A}" type="presOf" srcId="{D548EBB6-B1A8-4E4A-94F3-38AFF917AA13}" destId="{A85B6194-0CD3-0046-9C07-12EA626BEFA3}"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32D26891-A34D-3045-A0E7-57E464160186}" type="presOf" srcId="{CCCC52AB-CFB4-904A-B94C-E1998826B4F9}" destId="{7C0589C6-43EC-854D-966B-B0C5FE9A8192}" srcOrd="0" destOrd="0" presId="urn:microsoft.com/office/officeart/2005/8/layout/cycle1"/>
    <dgm:cxn modelId="{C1103E8F-0E96-6948-9DF5-614AB457CC11}" type="presOf" srcId="{12600BCB-5734-3F4B-9543-0CB09A3EC940}" destId="{92DA8A36-05F4-4B4C-B207-6FB4CBC9688F}" srcOrd="0" destOrd="0" presId="urn:microsoft.com/office/officeart/2005/8/layout/cycle1"/>
    <dgm:cxn modelId="{29043E4B-C7B3-534E-979C-B71ACEC085C3}" type="presOf" srcId="{C62D126D-D94F-0A45-AAB3-A4A2804A9AA5}" destId="{49452468-AA65-834B-B75D-72A0A7810E1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6E0A29B9-33A3-8F4D-BBD4-672768354023}" srcId="{8E1255C9-F847-A440-83FF-7AA254CCB896}" destId="{55E743FA-081E-B447-B4F2-DEEACC6857BC}" srcOrd="7" destOrd="0" parTransId="{4994F5D2-F751-6249-8BC2-0DA8296759D8}" sibTransId="{B7792F1E-795A-8A40-9AF9-CBB036406804}"/>
    <dgm:cxn modelId="{32ED2F51-A9F7-5042-8B0D-8BC552BBBB7F}" type="presOf" srcId="{55B5CCF6-1B65-AC49-B1EC-CD09807E71EF}" destId="{76EDA6DC-5A32-7640-86D9-A3D1F65AC2D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95D27678-3567-2248-8396-D7A7876247D2}" type="presParOf" srcId="{974F300E-4386-5845-9047-D2E50BE5B9DF}" destId="{BF1A72C0-4F23-214E-B2C0-EC3432C35438}" srcOrd="0" destOrd="0" presId="urn:microsoft.com/office/officeart/2005/8/layout/cycle1"/>
    <dgm:cxn modelId="{152DB767-B638-AE42-A69D-30EBE23A49A3}" type="presParOf" srcId="{974F300E-4386-5845-9047-D2E50BE5B9DF}" destId="{92DA8A36-05F4-4B4C-B207-6FB4CBC9688F}" srcOrd="1" destOrd="0" presId="urn:microsoft.com/office/officeart/2005/8/layout/cycle1"/>
    <dgm:cxn modelId="{D5B4A902-39D8-5A47-9DBA-2EF3154A60F1}" type="presParOf" srcId="{974F300E-4386-5845-9047-D2E50BE5B9DF}" destId="{2990F259-A510-7044-A15A-189FB55AE5CB}" srcOrd="2" destOrd="0" presId="urn:microsoft.com/office/officeart/2005/8/layout/cycle1"/>
    <dgm:cxn modelId="{5A5966F4-B378-1642-A9CC-C10FD7D6D8D1}" type="presParOf" srcId="{974F300E-4386-5845-9047-D2E50BE5B9DF}" destId="{A7A1548F-03D0-7F43-8C4C-631804CE4126}" srcOrd="3" destOrd="0" presId="urn:microsoft.com/office/officeart/2005/8/layout/cycle1"/>
    <dgm:cxn modelId="{5CA6A355-0A23-7F4B-9E5F-48B94DED70A6}" type="presParOf" srcId="{974F300E-4386-5845-9047-D2E50BE5B9DF}" destId="{EAEA7D1D-8D8A-4A4B-812D-D24179AFED27}" srcOrd="4" destOrd="0" presId="urn:microsoft.com/office/officeart/2005/8/layout/cycle1"/>
    <dgm:cxn modelId="{C6783A98-612F-3D47-8BAE-CEEFA2D5C6AB}" type="presParOf" srcId="{974F300E-4386-5845-9047-D2E50BE5B9DF}" destId="{2257407E-2335-6E46-9533-50F1A4869162}" srcOrd="5" destOrd="0" presId="urn:microsoft.com/office/officeart/2005/8/layout/cycle1"/>
    <dgm:cxn modelId="{461814A6-3771-BA48-A076-808BD10F15D4}" type="presParOf" srcId="{974F300E-4386-5845-9047-D2E50BE5B9DF}" destId="{3467B5D4-61EB-4C46-BB87-881C0920F2D1}" srcOrd="6" destOrd="0" presId="urn:microsoft.com/office/officeart/2005/8/layout/cycle1"/>
    <dgm:cxn modelId="{BC75ECCB-66CF-2E42-9B96-0C125DADC9FE}" type="presParOf" srcId="{974F300E-4386-5845-9047-D2E50BE5B9DF}" destId="{2467F156-8EB3-F044-8664-8B186FD19D40}" srcOrd="7" destOrd="0" presId="urn:microsoft.com/office/officeart/2005/8/layout/cycle1"/>
    <dgm:cxn modelId="{A86470C5-43F6-C544-BACA-C66BC8AAFDC2}" type="presParOf" srcId="{974F300E-4386-5845-9047-D2E50BE5B9DF}" destId="{DC85BF06-3190-2C49-B38C-CC01414F9567}" srcOrd="8" destOrd="0" presId="urn:microsoft.com/office/officeart/2005/8/layout/cycle1"/>
    <dgm:cxn modelId="{FCD925BA-69E6-F94F-9AE5-5683D4BE4456}" type="presParOf" srcId="{974F300E-4386-5845-9047-D2E50BE5B9DF}" destId="{818521AB-CB19-3245-AC47-32330EC1D05A}" srcOrd="9" destOrd="0" presId="urn:microsoft.com/office/officeart/2005/8/layout/cycle1"/>
    <dgm:cxn modelId="{35131D1C-A7FA-684B-A186-5484B9FDC696}" type="presParOf" srcId="{974F300E-4386-5845-9047-D2E50BE5B9DF}" destId="{A85B6194-0CD3-0046-9C07-12EA626BEFA3}" srcOrd="10" destOrd="0" presId="urn:microsoft.com/office/officeart/2005/8/layout/cycle1"/>
    <dgm:cxn modelId="{6DA6BD39-5DD8-4647-A7BB-0F96409BE09C}" type="presParOf" srcId="{974F300E-4386-5845-9047-D2E50BE5B9DF}" destId="{76EDA6DC-5A32-7640-86D9-A3D1F65AC2D3}" srcOrd="11" destOrd="0" presId="urn:microsoft.com/office/officeart/2005/8/layout/cycle1"/>
    <dgm:cxn modelId="{BB8A3EF3-D9B4-B141-B1BE-2E9758C5C1EA}" type="presParOf" srcId="{974F300E-4386-5845-9047-D2E50BE5B9DF}" destId="{5FEB966B-5E78-494C-B5A1-6F18B3A362B7}" srcOrd="12" destOrd="0" presId="urn:microsoft.com/office/officeart/2005/8/layout/cycle1"/>
    <dgm:cxn modelId="{4D8E8BA5-147E-7640-9F67-F6D41754FE0E}" type="presParOf" srcId="{974F300E-4386-5845-9047-D2E50BE5B9DF}" destId="{9BE0E30D-6CC1-3143-BC4A-4FF2C5039316}" srcOrd="13" destOrd="0" presId="urn:microsoft.com/office/officeart/2005/8/layout/cycle1"/>
    <dgm:cxn modelId="{2311E603-9126-D846-9380-02B985A7CAA8}" type="presParOf" srcId="{974F300E-4386-5845-9047-D2E50BE5B9DF}" destId="{37E24780-EDFC-1D4D-B756-C90BE821441B}" srcOrd="14" destOrd="0" presId="urn:microsoft.com/office/officeart/2005/8/layout/cycle1"/>
    <dgm:cxn modelId="{118AB0FA-5B84-C645-85CD-FF0D6088691E}" type="presParOf" srcId="{974F300E-4386-5845-9047-D2E50BE5B9DF}" destId="{788B510C-5C6F-7E4F-BD2A-4B0F37349509}" srcOrd="15" destOrd="0" presId="urn:microsoft.com/office/officeart/2005/8/layout/cycle1"/>
    <dgm:cxn modelId="{B1F068B9-E6FF-0A49-8D5D-9CE2A1E05AD3}" type="presParOf" srcId="{974F300E-4386-5845-9047-D2E50BE5B9DF}" destId="{BF6C208F-01F8-574D-980A-D40F886CF760}" srcOrd="16" destOrd="0" presId="urn:microsoft.com/office/officeart/2005/8/layout/cycle1"/>
    <dgm:cxn modelId="{81F4660E-FB67-8043-90AD-17C5E2A60580}" type="presParOf" srcId="{974F300E-4386-5845-9047-D2E50BE5B9DF}" destId="{DAE7F6D9-575B-6C47-9F2C-6177EB4BA541}" srcOrd="17" destOrd="0" presId="urn:microsoft.com/office/officeart/2005/8/layout/cycle1"/>
    <dgm:cxn modelId="{8F9D375B-6D2D-8545-B8BF-11089DAF982E}" type="presParOf" srcId="{974F300E-4386-5845-9047-D2E50BE5B9DF}" destId="{3AD74439-13B4-6B4C-A74C-96BE28333D49}" srcOrd="18" destOrd="0" presId="urn:microsoft.com/office/officeart/2005/8/layout/cycle1"/>
    <dgm:cxn modelId="{BC9B41C8-A8FA-7746-B37C-865CDB99E059}" type="presParOf" srcId="{974F300E-4386-5845-9047-D2E50BE5B9DF}" destId="{B4CE740F-E5F8-1040-9068-3C0CA6A81D60}" srcOrd="19" destOrd="0" presId="urn:microsoft.com/office/officeart/2005/8/layout/cycle1"/>
    <dgm:cxn modelId="{729B9DD8-88C0-0844-9BB4-E57FA91607FA}" type="presParOf" srcId="{974F300E-4386-5845-9047-D2E50BE5B9DF}" destId="{7D368AA8-A897-6A44-B2ED-5420DBBF55CD}" srcOrd="20" destOrd="0" presId="urn:microsoft.com/office/officeart/2005/8/layout/cycle1"/>
    <dgm:cxn modelId="{F9B01150-4DF5-094A-9C7D-7DFB72F860CB}" type="presParOf" srcId="{974F300E-4386-5845-9047-D2E50BE5B9DF}" destId="{256A8A82-B1CB-EF43-AB66-A3D1C8A54B59}" srcOrd="21" destOrd="0" presId="urn:microsoft.com/office/officeart/2005/8/layout/cycle1"/>
    <dgm:cxn modelId="{C08770AB-7B83-334B-8170-C73B9642BAE6}" type="presParOf" srcId="{974F300E-4386-5845-9047-D2E50BE5B9DF}" destId="{36444405-91CC-BC45-909E-8AE477F1EC7C}" srcOrd="22" destOrd="0" presId="urn:microsoft.com/office/officeart/2005/8/layout/cycle1"/>
    <dgm:cxn modelId="{0AF186C5-67FB-A541-A01B-10BDB9E8CE98}" type="presParOf" srcId="{974F300E-4386-5845-9047-D2E50BE5B9DF}" destId="{0EBEA1BD-8C57-A847-A4A1-BD492A397D4A}" srcOrd="23" destOrd="0" presId="urn:microsoft.com/office/officeart/2005/8/layout/cycle1"/>
    <dgm:cxn modelId="{B9CE6AEF-9539-8E47-8FAE-6F98C2E99F90}" type="presParOf" srcId="{974F300E-4386-5845-9047-D2E50BE5B9DF}" destId="{A1257670-91AA-B74E-AFCB-48382C466D43}" srcOrd="24" destOrd="0" presId="urn:microsoft.com/office/officeart/2005/8/layout/cycle1"/>
    <dgm:cxn modelId="{AF59E0D1-C499-0247-91F3-60E122B25B96}" type="presParOf" srcId="{974F300E-4386-5845-9047-D2E50BE5B9DF}" destId="{19DCBC3D-EF34-4444-B52C-E59D1C44CC9D}" srcOrd="25" destOrd="0" presId="urn:microsoft.com/office/officeart/2005/8/layout/cycle1"/>
    <dgm:cxn modelId="{23772EF4-CD5D-B14B-8FAA-5C75D8648325}" type="presParOf" srcId="{974F300E-4386-5845-9047-D2E50BE5B9DF}" destId="{CDA9BE8C-41E5-BF45-BAB4-5B91BDDEFF8D}" srcOrd="26" destOrd="0" presId="urn:microsoft.com/office/officeart/2005/8/layout/cycle1"/>
    <dgm:cxn modelId="{A79A0B4C-A797-5D46-A28E-12559D615654}" type="presParOf" srcId="{974F300E-4386-5845-9047-D2E50BE5B9DF}" destId="{731680F6-F070-374C-97C4-FB0156E03231}" srcOrd="27" destOrd="0" presId="urn:microsoft.com/office/officeart/2005/8/layout/cycle1"/>
    <dgm:cxn modelId="{97BAB2AB-3B72-E94F-A670-02B34187206C}" type="presParOf" srcId="{974F300E-4386-5845-9047-D2E50BE5B9DF}" destId="{12C576B8-5B2D-B04B-98C4-29D5E499FD83}" srcOrd="28" destOrd="0" presId="urn:microsoft.com/office/officeart/2005/8/layout/cycle1"/>
    <dgm:cxn modelId="{7B387F4A-6994-AD40-87A5-C13B126C16AB}" type="presParOf" srcId="{974F300E-4386-5845-9047-D2E50BE5B9DF}" destId="{C4FE94AE-AFAE-8743-9525-171FDA850E0F}" srcOrd="29" destOrd="0" presId="urn:microsoft.com/office/officeart/2005/8/layout/cycle1"/>
    <dgm:cxn modelId="{22FC35E2-27B7-E846-A673-D201D8F9CB0A}" type="presParOf" srcId="{974F300E-4386-5845-9047-D2E50BE5B9DF}" destId="{FBD4D212-3E98-9843-8795-297F9EDDD657}" srcOrd="30" destOrd="0" presId="urn:microsoft.com/office/officeart/2005/8/layout/cycle1"/>
    <dgm:cxn modelId="{9864AE51-C9B0-7A4C-A658-1EA239D74F84}" type="presParOf" srcId="{974F300E-4386-5845-9047-D2E50BE5B9DF}" destId="{54CDBF4B-9D09-3242-A1D5-0506BD1712C5}" srcOrd="31" destOrd="0" presId="urn:microsoft.com/office/officeart/2005/8/layout/cycle1"/>
    <dgm:cxn modelId="{6E5E7436-AEB8-1649-A8B0-25C1EA43659B}" type="presParOf" srcId="{974F300E-4386-5845-9047-D2E50BE5B9DF}" destId="{49452468-AA65-834B-B75D-72A0A7810E13}" srcOrd="32" destOrd="0" presId="urn:microsoft.com/office/officeart/2005/8/layout/cycle1"/>
    <dgm:cxn modelId="{A106D6DA-BB9D-DB49-8E28-9686FF7EBC6D}" type="presParOf" srcId="{974F300E-4386-5845-9047-D2E50BE5B9DF}" destId="{B0C742D0-6463-FF41-BE88-36D0AF1ED5D5}" srcOrd="33" destOrd="0" presId="urn:microsoft.com/office/officeart/2005/8/layout/cycle1"/>
    <dgm:cxn modelId="{B4DE605F-546B-4847-9312-08BE8221AC88}" type="presParOf" srcId="{974F300E-4386-5845-9047-D2E50BE5B9DF}" destId="{CE064FAD-9527-C04A-986D-ADE7F29D4AAF}" srcOrd="34" destOrd="0" presId="urn:microsoft.com/office/officeart/2005/8/layout/cycle1"/>
    <dgm:cxn modelId="{5438C85A-E1DB-0649-A775-D417D57DF793}"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 </a:t>
          </a:r>
          <a:r>
            <a:rPr lang="mn-MN" sz="1600" kern="1200" dirty="0" smtClean="0">
              <a:solidFill>
                <a:srgbClr val="FFFFFF">
                  <a:hueOff val="0"/>
                  <a:satOff val="0"/>
                  <a:lumOff val="0"/>
                  <a:alphaOff val="0"/>
                </a:srgbClr>
              </a:solidFill>
              <a:latin typeface="Tahoma"/>
              <a:ea typeface="+mn-ea"/>
              <a:cs typeface="+mn-cs"/>
            </a:rPr>
            <a:t>Нисан</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2 Iyar</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3 </a:t>
          </a:r>
          <a:r>
            <a:rPr lang="mn-MN" sz="1600" kern="1200" dirty="0" smtClean="0">
              <a:solidFill>
                <a:srgbClr val="FFFFFF">
                  <a:hueOff val="0"/>
                  <a:satOff val="0"/>
                  <a:lumOff val="0"/>
                  <a:alphaOff val="0"/>
                </a:srgbClr>
              </a:solidFill>
              <a:latin typeface="Tahoma"/>
              <a:ea typeface="+mn-ea"/>
              <a:cs typeface="+mn-cs"/>
            </a:rPr>
            <a:t>Сиван</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4 Ta</a:t>
          </a:r>
          <a:r>
            <a:rPr lang="mn-MN" sz="1600" kern="1200" dirty="0" smtClean="0">
              <a:solidFill>
                <a:srgbClr val="FFFFFF">
                  <a:hueOff val="0"/>
                  <a:satOff val="0"/>
                  <a:lumOff val="0"/>
                  <a:alphaOff val="0"/>
                </a:srgbClr>
              </a:solidFill>
              <a:latin typeface="Tahoma"/>
              <a:ea typeface="+mn-ea"/>
              <a:cs typeface="+mn-cs"/>
            </a:rPr>
            <a:t>ммуз</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5 </a:t>
          </a:r>
          <a:r>
            <a:rPr lang="mn-MN" sz="1600" kern="1200" dirty="0" smtClean="0">
              <a:solidFill>
                <a:srgbClr val="FFFFFF">
                  <a:hueOff val="0"/>
                  <a:satOff val="0"/>
                  <a:lumOff val="0"/>
                  <a:alphaOff val="0"/>
                </a:srgbClr>
              </a:solidFill>
              <a:latin typeface="Tahoma"/>
              <a:ea typeface="+mn-ea"/>
              <a:cs typeface="+mn-cs"/>
            </a:rPr>
            <a:t>Ав</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6 </a:t>
          </a:r>
          <a:r>
            <a:rPr lang="mn-MN" sz="1600" kern="1200" dirty="0" smtClean="0">
              <a:solidFill>
                <a:srgbClr val="FFFFFF">
                  <a:hueOff val="0"/>
                  <a:satOff val="0"/>
                  <a:lumOff val="0"/>
                  <a:alphaOff val="0"/>
                </a:srgbClr>
              </a:solidFill>
              <a:latin typeface="Tahoma"/>
              <a:ea typeface="+mn-ea"/>
              <a:cs typeface="+mn-cs"/>
            </a:rPr>
            <a:t>Еллүл</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7 Ti</a:t>
          </a:r>
          <a:r>
            <a:rPr lang="mn-MN" sz="1600" kern="1200" dirty="0" smtClean="0">
              <a:solidFill>
                <a:srgbClr val="FFFFFF">
                  <a:hueOff val="0"/>
                  <a:satOff val="0"/>
                  <a:lumOff val="0"/>
                  <a:alphaOff val="0"/>
                </a:srgbClr>
              </a:solidFill>
              <a:latin typeface="Tahoma"/>
              <a:ea typeface="+mn-ea"/>
              <a:cs typeface="+mn-cs"/>
            </a:rPr>
            <a:t>ишри</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8 </a:t>
          </a:r>
          <a:r>
            <a:rPr lang="mn-MN" sz="1600" kern="1200" dirty="0" smtClean="0">
              <a:solidFill>
                <a:srgbClr val="FFFFFF">
                  <a:hueOff val="0"/>
                  <a:satOff val="0"/>
                  <a:lumOff val="0"/>
                  <a:alphaOff val="0"/>
                </a:srgbClr>
              </a:solidFill>
              <a:latin typeface="Tahoma"/>
              <a:ea typeface="+mn-ea"/>
              <a:cs typeface="+mn-cs"/>
            </a:rPr>
            <a:t>Чешван</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9 K</a:t>
          </a:r>
          <a:r>
            <a:rPr lang="mn-MN" sz="1600" kern="1200" dirty="0" smtClean="0">
              <a:solidFill>
                <a:srgbClr val="FFFFFF">
                  <a:hueOff val="0"/>
                  <a:satOff val="0"/>
                  <a:lumOff val="0"/>
                  <a:alphaOff val="0"/>
                </a:srgbClr>
              </a:solidFill>
              <a:latin typeface="Tahoma"/>
              <a:ea typeface="+mn-ea"/>
              <a:cs typeface="+mn-cs"/>
            </a:rPr>
            <a:t>ислев</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10 T</a:t>
          </a:r>
          <a:r>
            <a:rPr lang="mn-MN" sz="1600" kern="1200" dirty="0" smtClean="0">
              <a:solidFill>
                <a:srgbClr val="FFFFFF">
                  <a:hueOff val="0"/>
                  <a:satOff val="0"/>
                  <a:lumOff val="0"/>
                  <a:alphaOff val="0"/>
                </a:srgbClr>
              </a:solidFill>
              <a:latin typeface="Tahoma"/>
              <a:ea typeface="+mn-ea"/>
              <a:cs typeface="+mn-cs"/>
            </a:rPr>
            <a:t>евет</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11 </a:t>
          </a:r>
          <a:r>
            <a:rPr lang="mn-MN" sz="1600" kern="1200" dirty="0" smtClean="0">
              <a:solidFill>
                <a:srgbClr val="FFFFFF">
                  <a:hueOff val="0"/>
                  <a:satOff val="0"/>
                  <a:lumOff val="0"/>
                  <a:alphaOff val="0"/>
                </a:srgbClr>
              </a:solidFill>
              <a:latin typeface="Tahoma"/>
              <a:ea typeface="+mn-ea"/>
              <a:cs typeface="+mn-cs"/>
            </a:rPr>
            <a:t>Шеват</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12 A</a:t>
          </a:r>
          <a:r>
            <a:rPr lang="mn-MN" sz="1600" kern="1200" dirty="0" smtClean="0">
              <a:solidFill>
                <a:srgbClr val="FFFFFF">
                  <a:hueOff val="0"/>
                  <a:satOff val="0"/>
                  <a:lumOff val="0"/>
                  <a:alphaOff val="0"/>
                </a:srgbClr>
              </a:solidFill>
              <a:latin typeface="Tahoma"/>
              <a:ea typeface="+mn-ea"/>
              <a:cs typeface="+mn-cs"/>
            </a:rPr>
            <a:t>дар</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128"/>
                <a:cs typeface="+mn-cs"/>
              </a:defRPr>
            </a:lvl1pPr>
          </a:lstStyle>
          <a:p>
            <a:pPr>
              <a:defRPr/>
            </a:pPr>
            <a:endParaRPr lang="en-US"/>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cs typeface="+mn-cs"/>
              </a:defRPr>
            </a:lvl1pPr>
          </a:lstStyle>
          <a:p>
            <a:pPr>
              <a:defRPr/>
            </a:pPr>
            <a:endParaRPr lang="en-US"/>
          </a:p>
        </p:txBody>
      </p:sp>
      <p:sp>
        <p:nvSpPr>
          <p:cNvPr id="8499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128"/>
                <a:cs typeface="+mn-cs"/>
              </a:defRPr>
            </a:lvl1pPr>
          </a:lstStyle>
          <a:p>
            <a:pPr>
              <a:defRPr/>
            </a:pPr>
            <a:endParaRPr 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E00A95ED-6176-C746-B9CD-9B6779D91457}" type="slidenum">
              <a:rPr lang="en-US"/>
              <a:pPr>
                <a:defRPr/>
              </a:pPr>
              <a:t>‹#›</a:t>
            </a:fld>
            <a:endParaRPr lang="en-US"/>
          </a:p>
        </p:txBody>
      </p:sp>
    </p:spTree>
    <p:extLst>
      <p:ext uri="{BB962C8B-B14F-4D97-AF65-F5344CB8AC3E}">
        <p14:creationId xmlns:p14="http://schemas.microsoft.com/office/powerpoint/2010/main" val="25110674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22"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mn-cs"/>
      </a:defRPr>
    </a:lvl2pPr>
    <a:lvl3pPr marL="914400" algn="l" rtl="0" eaLnBrk="0" fontAlgn="base" hangingPunct="0">
      <a:spcBef>
        <a:spcPct val="30000"/>
      </a:spcBef>
      <a:spcAft>
        <a:spcPct val="0"/>
      </a:spcAft>
      <a:defRPr sz="1200" kern="1200">
        <a:solidFill>
          <a:schemeClr val="tx1"/>
        </a:solidFill>
        <a:latin typeface="Arial" pitchFamily="22" charset="0"/>
        <a:ea typeface="ＭＳ Ｐゴシック" charset="-128"/>
        <a:cs typeface="Geneva" charset="-128"/>
      </a:defRPr>
    </a:lvl3pPr>
    <a:lvl4pPr marL="1371600" algn="l" rtl="0" eaLnBrk="0" fontAlgn="base" hangingPunct="0">
      <a:spcBef>
        <a:spcPct val="30000"/>
      </a:spcBef>
      <a:spcAft>
        <a:spcPct val="0"/>
      </a:spcAft>
      <a:defRPr sz="1200" kern="1200">
        <a:solidFill>
          <a:schemeClr val="tx1"/>
        </a:solidFill>
        <a:latin typeface="Arial" pitchFamily="22" charset="0"/>
        <a:ea typeface="ＭＳ Ｐゴシック" charset="-128"/>
        <a:cs typeface="Geneva" charset="0"/>
      </a:defRPr>
    </a:lvl4pPr>
    <a:lvl5pPr marL="1828800" algn="l" rtl="0" eaLnBrk="0" fontAlgn="base" hangingPunct="0">
      <a:spcBef>
        <a:spcPct val="30000"/>
      </a:spcBef>
      <a:spcAft>
        <a:spcPct val="0"/>
      </a:spcAft>
      <a:defRPr sz="1200" kern="1200">
        <a:solidFill>
          <a:schemeClr val="tx1"/>
        </a:solidFill>
        <a:latin typeface="Arial" pitchFamily="22" charset="0"/>
        <a:ea typeface="ＭＳ Ｐゴシック"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6DBBE7D-E040-C445-B9CF-68A577198DE2}" type="slidenum">
              <a:rPr lang="en-US" sz="1200">
                <a:latin typeface="Arial" charset="0"/>
              </a:rPr>
              <a:pPr/>
              <a:t>1</a:t>
            </a:fld>
            <a:endParaRPr lang="en-US" sz="1200">
              <a:latin typeface="Arial" charset="0"/>
            </a:endParaRPr>
          </a:p>
        </p:txBody>
      </p:sp>
      <p:sp>
        <p:nvSpPr>
          <p:cNvPr id="87042" name="Rectangle 2"/>
          <p:cNvSpPr>
            <a:spLocks noRo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Feast does not necessarily mean food.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B3687A8-9987-4D4B-9077-6BCA6C41D04C}" type="slidenum">
              <a:rPr lang="en-US" sz="1200">
                <a:latin typeface="Arial" charset="0"/>
              </a:rPr>
              <a:pPr/>
              <a:t>11</a:t>
            </a:fld>
            <a:endParaRPr lang="en-US" sz="1200">
              <a:latin typeface="Arial" charset="0"/>
            </a:endParaRPr>
          </a:p>
        </p:txBody>
      </p:sp>
      <p:sp>
        <p:nvSpPr>
          <p:cNvPr id="106498" name="Rectangle 2"/>
          <p:cNvSpPr>
            <a:spLocks noRo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D41C7D8-49AE-ED4E-A216-2BDC04EBD0BB}" type="slidenum">
              <a:rPr lang="en-US" sz="1200">
                <a:solidFill>
                  <a:srgbClr val="000000"/>
                </a:solidFill>
                <a:latin typeface="Arial" charset="0"/>
              </a:rPr>
              <a:pPr/>
              <a:t>12</a:t>
            </a:fld>
            <a:endParaRPr lang="en-US" sz="1200">
              <a:solidFill>
                <a:srgbClr val="000000"/>
              </a:solidFill>
              <a:latin typeface="Arial" charset="0"/>
            </a:endParaRPr>
          </a:p>
        </p:txBody>
      </p:sp>
      <p:sp>
        <p:nvSpPr>
          <p:cNvPr id="108546" name="Rectangle 2"/>
          <p:cNvSpPr>
            <a:spLocks noRo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FB9332B-2292-A744-9081-A67F480B0901}" type="slidenum">
              <a:rPr lang="en-US" sz="1200">
                <a:latin typeface="Arial" charset="0"/>
              </a:rPr>
              <a:pPr/>
              <a:t>13</a:t>
            </a:fld>
            <a:endParaRPr lang="en-US" sz="1200">
              <a:latin typeface="Arial" charset="0"/>
            </a:endParaRPr>
          </a:p>
        </p:txBody>
      </p:sp>
      <p:sp>
        <p:nvSpPr>
          <p:cNvPr id="110594" name="Rectangle 2"/>
          <p:cNvSpPr>
            <a:spLocks noRo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8EE9349-DC61-3147-959C-1B74999ABB3B}" type="slidenum">
              <a:rPr lang="en-US" sz="1200">
                <a:latin typeface="Arial" charset="0"/>
              </a:rPr>
              <a:pPr/>
              <a:t>14</a:t>
            </a:fld>
            <a:endParaRPr lang="en-US" sz="1200">
              <a:latin typeface="Arial" charset="0"/>
            </a:endParaRPr>
          </a:p>
        </p:txBody>
      </p:sp>
      <p:sp>
        <p:nvSpPr>
          <p:cNvPr id="112642" name="Rectangle 2"/>
          <p:cNvSpPr>
            <a:spLocks noRo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0CD637D-F2CB-0944-8C2D-DE31F58811AA}" type="slidenum">
              <a:rPr lang="en-US" sz="1200">
                <a:latin typeface="Arial" charset="0"/>
              </a:rPr>
              <a:pPr/>
              <a:t>15</a:t>
            </a:fld>
            <a:endParaRPr lang="en-US" sz="1200">
              <a:latin typeface="Arial" charset="0"/>
            </a:endParaRPr>
          </a:p>
        </p:txBody>
      </p:sp>
      <p:sp>
        <p:nvSpPr>
          <p:cNvPr id="114690" name="Rectangle 2"/>
          <p:cNvSpPr>
            <a:spLocks noRo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695E47E-1608-484E-B53F-0EA89EF4BD4B}" type="slidenum">
              <a:rPr lang="en-US" sz="1200">
                <a:latin typeface="Arial" charset="0"/>
              </a:rPr>
              <a:pPr/>
              <a:t>16</a:t>
            </a:fld>
            <a:endParaRPr lang="en-US" sz="1200">
              <a:latin typeface="Arial" charset="0"/>
            </a:endParaRPr>
          </a:p>
        </p:txBody>
      </p:sp>
      <p:sp>
        <p:nvSpPr>
          <p:cNvPr id="116738" name="Rectangle 2"/>
          <p:cNvSpPr>
            <a:spLocks noRo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725BCAF-81E5-7E42-B521-E2EB88C27F76}" type="slidenum">
              <a:rPr lang="en-US" sz="1200">
                <a:latin typeface="Arial" charset="0"/>
              </a:rPr>
              <a:pPr/>
              <a:t>17</a:t>
            </a:fld>
            <a:endParaRPr lang="en-US" sz="1200">
              <a:latin typeface="Arial" charset="0"/>
            </a:endParaRPr>
          </a:p>
        </p:txBody>
      </p:sp>
      <p:sp>
        <p:nvSpPr>
          <p:cNvPr id="118786" name="Rectangle 2"/>
          <p:cNvSpPr>
            <a:spLocks noRo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My Jewish friend saw that Passover was coming because everything that tasted good was removed from the home—breads, cakes, cookies.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F002C60-DBF5-0949-AF50-339610B5CA4D}" type="slidenum">
              <a:rPr lang="en-US" sz="1200">
                <a:latin typeface="Arial" charset="0"/>
              </a:rPr>
              <a:pPr/>
              <a:t>18</a:t>
            </a:fld>
            <a:endParaRPr lang="en-US" sz="1200">
              <a:latin typeface="Arial" charset="0"/>
            </a:endParaRPr>
          </a:p>
        </p:txBody>
      </p:sp>
      <p:sp>
        <p:nvSpPr>
          <p:cNvPr id="120834" name="Rectangle 2"/>
          <p:cNvSpPr>
            <a:spLocks noRo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www.stephenwilliamson.com/ Hobbies/bakin.htm (Yeast bloom)</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Do you have an annual reminder of being saved for a life of holiness?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C2A2B53-A2C6-CA48-B76F-860136294C66}" type="slidenum">
              <a:rPr lang="en-US" sz="1200">
                <a:latin typeface="Arial" charset="0"/>
              </a:rPr>
              <a:pPr/>
              <a:t>19</a:t>
            </a:fld>
            <a:endParaRPr lang="en-US" sz="1200">
              <a:latin typeface="Arial" charset="0"/>
            </a:endParaRPr>
          </a:p>
        </p:txBody>
      </p:sp>
      <p:sp>
        <p:nvSpPr>
          <p:cNvPr id="122882" name="Rectangle 2"/>
          <p:cNvSpPr>
            <a:spLocks noRo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7CADDBC-9D81-A042-8C68-C417909C4FA3}" type="slidenum">
              <a:rPr lang="en-US" sz="1200">
                <a:latin typeface="Arial" charset="0"/>
              </a:rPr>
              <a:pPr/>
              <a:t>20</a:t>
            </a:fld>
            <a:endParaRPr lang="en-US" sz="1200">
              <a:latin typeface="Arial" charset="0"/>
            </a:endParaRPr>
          </a:p>
        </p:txBody>
      </p:sp>
      <p:sp>
        <p:nvSpPr>
          <p:cNvPr id="124930" name="Rectangle 2"/>
          <p:cNvSpPr>
            <a:spLocks noRo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A5BFCB5-72D1-974F-9516-AD84A325BFD6}" type="slidenum">
              <a:rPr lang="en-US" sz="1200">
                <a:solidFill>
                  <a:srgbClr val="000000"/>
                </a:solidFill>
                <a:latin typeface="Arial" charset="0"/>
              </a:rPr>
              <a:pPr/>
              <a:t>2</a:t>
            </a:fld>
            <a:endParaRPr lang="en-US" sz="1200">
              <a:solidFill>
                <a:srgbClr val="000000"/>
              </a:solidFill>
              <a:latin typeface="Arial" charset="0"/>
            </a:endParaRPr>
          </a:p>
        </p:txBody>
      </p:sp>
      <p:sp>
        <p:nvSpPr>
          <p:cNvPr id="89090" name="Rectangle 1026"/>
          <p:cNvSpPr>
            <a:spLocks noRot="1" noChangeArrowheads="1" noTextEdit="1"/>
          </p:cNvSpPr>
          <p:nvPr>
            <p:ph type="sldImg"/>
          </p:nvPr>
        </p:nvSpPr>
        <p:spPr>
          <a:ln/>
        </p:spPr>
      </p:sp>
      <p:sp>
        <p:nvSpPr>
          <p:cNvPr id="8909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367517E-1B81-4244-B95B-F12B50939143}" type="slidenum">
              <a:rPr lang="en-US" sz="1200">
                <a:latin typeface="Arial" charset="0"/>
              </a:rPr>
              <a:pPr/>
              <a:t>21</a:t>
            </a:fld>
            <a:endParaRPr lang="en-US" sz="1200">
              <a:latin typeface="Arial" charset="0"/>
            </a:endParaRPr>
          </a:p>
        </p:txBody>
      </p:sp>
      <p:sp>
        <p:nvSpPr>
          <p:cNvPr id="126978" name="Rectangle 2"/>
          <p:cNvSpPr>
            <a:spLocks noRo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So these feasts looked both back and forward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95F98BB-F79F-2C49-A2FE-5114D5A8318A}" type="slidenum">
              <a:rPr lang="en-US" sz="1200">
                <a:latin typeface="Arial" charset="0"/>
              </a:rPr>
              <a:pPr/>
              <a:t>22</a:t>
            </a:fld>
            <a:endParaRPr lang="en-US" sz="1200">
              <a:latin typeface="Arial" charset="0"/>
            </a:endParaRPr>
          </a:p>
        </p:txBody>
      </p:sp>
      <p:sp>
        <p:nvSpPr>
          <p:cNvPr id="129026" name="Rectangle 2"/>
          <p:cNvSpPr>
            <a:spLocks noRo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images.google.com/imgres?imgurl=www.rigal.freeserve.co.uk/jewish/calendar/calenda2a.gif&amp;imgrefurl=http://www.rigal.freeserve.co.uk/jewish/calendar/jcalendar2.htm&amp;h=398&amp;w=477&amp;prev=/images%3Fq%3DJewish%2BCalendar%2BDiagram%26svnum%3D10%26hl%3Den%26lr%3D%26ie%3DUTF-8%26oe%3DUTF-8</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F368001-4A53-DF49-8760-B09F6662F34D}" type="slidenum">
              <a:rPr lang="en-US" sz="1200">
                <a:latin typeface="Arial" charset="0"/>
              </a:rPr>
              <a:pPr/>
              <a:t>23</a:t>
            </a:fld>
            <a:endParaRPr lang="en-US" sz="1200">
              <a:latin typeface="Arial" charset="0"/>
            </a:endParaRPr>
          </a:p>
        </p:txBody>
      </p:sp>
      <p:sp>
        <p:nvSpPr>
          <p:cNvPr id="131074" name="Rectangle 2"/>
          <p:cNvSpPr>
            <a:spLocks noRo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D4343E9-A5AB-D746-9E1F-6148FD14468D}" type="slidenum">
              <a:rPr lang="en-US" sz="1200">
                <a:latin typeface="Arial" charset="0"/>
              </a:rPr>
              <a:pPr/>
              <a:t>24</a:t>
            </a:fld>
            <a:endParaRPr lang="en-US" sz="1200">
              <a:latin typeface="Arial" charset="0"/>
            </a:endParaRPr>
          </a:p>
        </p:txBody>
      </p:sp>
      <p:sp>
        <p:nvSpPr>
          <p:cNvPr id="133122" name="Rectangle 2"/>
          <p:cNvSpPr>
            <a:spLocks noRo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images.google.com/imgres?imgurl=www.rigal.freeserve.co.uk/jewish/calendar/calenda2a.gif&amp;imgrefurl=http://www.rigal.freeserve.co.uk/jewish/calendar/jcalendar2.htm&amp;h=398&amp;w=477&amp;prev=/images%3Fq%3DJewish%2BCalendar%2BDiagram%26svnum%3D10%26hl%3Den%26lr%3D%26ie%3DUTF-8%26oe%3DUTF-8</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9648051-073F-7B4C-9287-B8A7C9AF55E9}" type="slidenum">
              <a:rPr lang="en-US" sz="1200">
                <a:latin typeface="Arial" charset="0"/>
              </a:rPr>
              <a:pPr/>
              <a:t>25</a:t>
            </a:fld>
            <a:endParaRPr lang="en-US" sz="1200">
              <a:latin typeface="Arial" charset="0"/>
            </a:endParaRPr>
          </a:p>
        </p:txBody>
      </p:sp>
      <p:sp>
        <p:nvSpPr>
          <p:cNvPr id="135170" name="Rectangle 2"/>
          <p:cNvSpPr>
            <a:spLocks noRo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images.google.com/imgres?imgurl=www.rigal.freeserve.co.uk/jewish/calendar/calenda2a.gif&amp;imgrefurl=http://www.rigal.freeserve.co.uk/jewish/calendar/jcalendar2.htm&amp;h=398&amp;w=477&amp;prev=/images%3Fq%3DJewish%2BCalendar%2BDiagram%26svnum%3D10%26hl%3Den%26lr%3D%26ie%3DUTF-8%26oe%3DUTF-8</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22D5299-0D8F-5B40-9AAD-D339DB1E748D}" type="slidenum">
              <a:rPr lang="en-US" sz="1200">
                <a:latin typeface="Arial" charset="0"/>
              </a:rPr>
              <a:pPr/>
              <a:t>26</a:t>
            </a:fld>
            <a:endParaRPr lang="en-US" sz="1200">
              <a:latin typeface="Arial" charset="0"/>
            </a:endParaRPr>
          </a:p>
        </p:txBody>
      </p:sp>
      <p:sp>
        <p:nvSpPr>
          <p:cNvPr id="137218" name="Rectangle 2"/>
          <p:cNvSpPr>
            <a:spLocks noRo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images.google.com/imgres?imgurl=www.rigal.freeserve.co.uk/jewish/calendar/calenda2a.gif&amp;imgrefurl=http://www.rigal.freeserve.co.uk/jewish/calendar/jcalendar2.htm&amp;h=398&amp;w=477&amp;prev=/images%3Fq%3DJewish%2BCalendar%2BDiagram%26svnum%3D10%26hl%3Den%26lr%3D%26ie%3DUTF-8%26oe%3DUTF-8</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927B25C-A95D-AA49-B395-A36D499EACF2}" type="slidenum">
              <a:rPr lang="en-US" sz="1200">
                <a:latin typeface="Arial" charset="0"/>
              </a:rPr>
              <a:pPr/>
              <a:t>27</a:t>
            </a:fld>
            <a:endParaRPr lang="en-US" sz="1200">
              <a:latin typeface="Arial" charset="0"/>
            </a:endParaRPr>
          </a:p>
        </p:txBody>
      </p:sp>
      <p:sp>
        <p:nvSpPr>
          <p:cNvPr id="139266" name="Rectangle 2"/>
          <p:cNvSpPr>
            <a:spLocks noRo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images.google.com/imgres?imgurl=www.rigal.freeserve.co.uk/jewish/calendar/calenda2a.gif&amp;imgrefurl=http://www.rigal.freeserve.co.uk/jewish/calendar/jcalendar2.htm&amp;h=398&amp;w=477&amp;prev=/images%3Fq%3DJewish%2BCalendar%2BDiagram%26svnum%3D10%26hl%3Den%26lr%3D%26ie%3DUTF-8%26oe%3DUTF-8</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9AC2A83-7C61-BE44-A526-63C4C8214002}" type="slidenum">
              <a:rPr lang="en-US" sz="1200">
                <a:latin typeface="Arial" charset="0"/>
              </a:rPr>
              <a:pPr/>
              <a:t>28</a:t>
            </a:fld>
            <a:endParaRPr lang="en-US" sz="1200">
              <a:latin typeface="Arial" charset="0"/>
            </a:endParaRPr>
          </a:p>
        </p:txBody>
      </p:sp>
      <p:sp>
        <p:nvSpPr>
          <p:cNvPr id="141314" name="Rectangle 2"/>
          <p:cNvSpPr>
            <a:spLocks noRo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138595A-A80F-2B41-ADB0-5BFA95083A49}" type="slidenum">
              <a:rPr lang="en-US" sz="1200">
                <a:latin typeface="Arial" charset="0"/>
              </a:rPr>
              <a:pPr/>
              <a:t>29</a:t>
            </a:fld>
            <a:endParaRPr lang="en-US" sz="1200">
              <a:latin typeface="Arial" charset="0"/>
            </a:endParaRPr>
          </a:p>
        </p:txBody>
      </p:sp>
      <p:sp>
        <p:nvSpPr>
          <p:cNvPr id="143362" name="Rectangle 2"/>
          <p:cNvSpPr>
            <a:spLocks noRo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images.google.com/imgres?imgurl=www.rigal.freeserve.co.uk/jewish/calendar/calenda2a.gif&amp;imgrefurl=http://www.rigal.freeserve.co.uk/jewish/calendar/jcalendar2.htm&amp;h=398&amp;w=477&amp;prev=/images%3Fq%3DJewish%2BCalendar%2BDiagram%26svnum%3D10%26hl%3Den%26lr%3D%26ie%3DUTF-8%26oe%3DUTF-8</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372602C-FF61-D44C-89FD-75D3847B3A78}" type="slidenum">
              <a:rPr lang="en-US" sz="1200">
                <a:latin typeface="Arial" charset="0"/>
              </a:rPr>
              <a:pPr/>
              <a:t>30</a:t>
            </a:fld>
            <a:endParaRPr lang="en-US" sz="1200">
              <a:latin typeface="Arial" charset="0"/>
            </a:endParaRPr>
          </a:p>
        </p:txBody>
      </p:sp>
      <p:sp>
        <p:nvSpPr>
          <p:cNvPr id="145410" name="Rectangle 2"/>
          <p:cNvSpPr>
            <a:spLocks noChangeArrowheads="1" noTextEdit="1"/>
          </p:cNvSpPr>
          <p:nvPr>
            <p:ph type="sldImg"/>
          </p:nvPr>
        </p:nvSpPr>
        <p:spPr>
          <a:solidFill>
            <a:srgbClr val="FFFFFF"/>
          </a:solidFill>
          <a:ln/>
        </p:spPr>
      </p:sp>
      <p:sp>
        <p:nvSpPr>
          <p:cNvPr id="14541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1294D5A-EACD-BF42-9606-37433CA0B127}" type="slidenum">
              <a:rPr lang="en-US" sz="1200">
                <a:latin typeface="Arial" charset="0"/>
              </a:rPr>
              <a:pPr/>
              <a:t>3</a:t>
            </a:fld>
            <a:endParaRPr lang="en-US" sz="1200">
              <a:latin typeface="Arial" charset="0"/>
            </a:endParaRPr>
          </a:p>
        </p:txBody>
      </p:sp>
      <p:sp>
        <p:nvSpPr>
          <p:cNvPr id="91138" name="Rectangle 1026"/>
          <p:cNvSpPr>
            <a:spLocks noRot="1" noChangeArrowheads="1" noTextEdit="1"/>
          </p:cNvSpPr>
          <p:nvPr>
            <p:ph type="sldImg"/>
          </p:nvPr>
        </p:nvSpPr>
        <p:spPr>
          <a:ln/>
        </p:spPr>
      </p:sp>
      <p:sp>
        <p:nvSpPr>
          <p:cNvPr id="911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Jews are the Chinese of the West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C241508-5092-F240-B948-75C2A974307A}" type="slidenum">
              <a:rPr lang="en-US" sz="1200">
                <a:latin typeface="Arial" charset="0"/>
              </a:rPr>
              <a:pPr/>
              <a:t>31</a:t>
            </a:fld>
            <a:endParaRPr lang="en-US" sz="1200">
              <a:latin typeface="Arial" charset="0"/>
            </a:endParaRPr>
          </a:p>
        </p:txBody>
      </p:sp>
      <p:sp>
        <p:nvSpPr>
          <p:cNvPr id="147458" name="Rectangle 2"/>
          <p:cNvSpPr>
            <a:spLocks noChangeArrowheads="1" noTextEdit="1"/>
          </p:cNvSpPr>
          <p:nvPr>
            <p:ph type="sldImg"/>
          </p:nvPr>
        </p:nvSpPr>
        <p:spPr>
          <a:solidFill>
            <a:srgbClr val="FFFFFF"/>
          </a:solidFill>
          <a:ln/>
        </p:spPr>
      </p:sp>
      <p:sp>
        <p:nvSpPr>
          <p:cNvPr id="14745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A874A52-29C2-3A4E-B89A-26B213963F73}" type="slidenum">
              <a:rPr lang="en-US" sz="1200">
                <a:latin typeface="Arial" charset="0"/>
              </a:rPr>
              <a:pPr/>
              <a:t>32</a:t>
            </a:fld>
            <a:endParaRPr lang="en-US" sz="1200">
              <a:latin typeface="Arial" charset="0"/>
            </a:endParaRPr>
          </a:p>
        </p:txBody>
      </p:sp>
      <p:sp>
        <p:nvSpPr>
          <p:cNvPr id="149506" name="Rectangle 2"/>
          <p:cNvSpPr>
            <a:spLocks noChangeArrowheads="1" noTextEdit="1"/>
          </p:cNvSpPr>
          <p:nvPr>
            <p:ph type="sldImg"/>
          </p:nvPr>
        </p:nvSpPr>
        <p:spPr>
          <a:solidFill>
            <a:srgbClr val="FFFFFF"/>
          </a:solidFill>
          <a:ln/>
        </p:spPr>
      </p:sp>
      <p:sp>
        <p:nvSpPr>
          <p:cNvPr id="149507"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http://www.wcg.org/lit/law/festivals/harvest.htm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1B4486D-7924-8E4A-9A79-4088080BE06E}" type="slidenum">
              <a:rPr lang="en-US" sz="1200">
                <a:latin typeface="Arial" charset="0"/>
              </a:rPr>
              <a:pPr/>
              <a:t>33</a:t>
            </a:fld>
            <a:endParaRPr lang="en-US" sz="1200">
              <a:latin typeface="Arial" charset="0"/>
            </a:endParaRPr>
          </a:p>
        </p:txBody>
      </p:sp>
      <p:sp>
        <p:nvSpPr>
          <p:cNvPr id="151554" name="Rectangle 2"/>
          <p:cNvSpPr>
            <a:spLocks noRo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images.google.com/imgres?imgurl=www.rigal.freeserve.co.uk/jewish/calendar/calenda2a.gif&amp;imgrefurl=http://www.rigal.freeserve.co.uk/jewish/calendar/jcalendar2.htm&amp;h=398&amp;w=477&amp;prev=/images%3Fq%3DJewish%2BCalendar%2BDiagram%26svnum%3D10%26hl%3Den%26lr%3D%26ie%3DUTF-8%26oe%3DUTF-8</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8295B2F-E914-5F4A-81BE-8713C1338EB0}" type="slidenum">
              <a:rPr lang="en-US" sz="1200">
                <a:latin typeface="Arial" charset="0"/>
              </a:rPr>
              <a:pPr/>
              <a:t>34</a:t>
            </a:fld>
            <a:endParaRPr lang="en-US" sz="1200">
              <a:latin typeface="Arial" charset="0"/>
            </a:endParaRPr>
          </a:p>
        </p:txBody>
      </p:sp>
      <p:sp>
        <p:nvSpPr>
          <p:cNvPr id="153602" name="Rectangle 2"/>
          <p:cNvSpPr>
            <a:spLocks noChangeArrowheads="1" noTextEdit="1"/>
          </p:cNvSpPr>
          <p:nvPr>
            <p:ph type="sldImg"/>
          </p:nvPr>
        </p:nvSpPr>
        <p:spPr>
          <a:solidFill>
            <a:srgbClr val="FFFFFF"/>
          </a:solidFill>
          <a:ln/>
        </p:spPr>
      </p:sp>
      <p:sp>
        <p:nvSpPr>
          <p:cNvPr id="153603"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AFF3292-4B71-4941-9E79-4CE83C5DF54B}" type="slidenum">
              <a:rPr lang="en-US" sz="1200">
                <a:solidFill>
                  <a:srgbClr val="000000"/>
                </a:solidFill>
                <a:latin typeface="Arial" charset="0"/>
              </a:rPr>
              <a:pPr/>
              <a:t>35</a:t>
            </a:fld>
            <a:endParaRPr lang="en-US" sz="1200">
              <a:solidFill>
                <a:srgbClr val="000000"/>
              </a:solidFill>
              <a:latin typeface="Arial" charset="0"/>
            </a:endParaRPr>
          </a:p>
        </p:txBody>
      </p:sp>
      <p:sp>
        <p:nvSpPr>
          <p:cNvPr id="155650" name="Rectangle 2"/>
          <p:cNvSpPr>
            <a:spLocks noRo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Christian parallels: Lent (somber), Good Friday (somber), Easter (joyful), Christmas (joyful)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24CEF9A-8996-704D-B629-F223073B027C}" type="slidenum">
              <a:rPr lang="en-US" sz="1200">
                <a:latin typeface="Arial" charset="0"/>
              </a:rPr>
              <a:pPr/>
              <a:t>36</a:t>
            </a:fld>
            <a:endParaRPr lang="en-US" sz="1200">
              <a:latin typeface="Arial" charset="0"/>
            </a:endParaRPr>
          </a:p>
        </p:txBody>
      </p:sp>
      <p:sp>
        <p:nvSpPr>
          <p:cNvPr id="157698" name="Rectangle 2"/>
          <p:cNvSpPr>
            <a:spLocks noRo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B63EFA2-C9A0-6045-A12F-CE7D5A92B97E}" type="slidenum">
              <a:rPr lang="en-US" sz="1200">
                <a:latin typeface="Arial" charset="0"/>
              </a:rPr>
              <a:pPr/>
              <a:t>37</a:t>
            </a:fld>
            <a:endParaRPr lang="en-US" sz="1200">
              <a:latin typeface="Arial" charset="0"/>
            </a:endParaRPr>
          </a:p>
        </p:txBody>
      </p:sp>
      <p:sp>
        <p:nvSpPr>
          <p:cNvPr id="159746" name="Rectangle 2"/>
          <p:cNvSpPr>
            <a:spLocks noChangeArrowheads="1" noTextEdit="1"/>
          </p:cNvSpPr>
          <p:nvPr>
            <p:ph type="sldImg"/>
          </p:nvPr>
        </p:nvSpPr>
        <p:spPr>
          <a:solidFill>
            <a:srgbClr val="FFFFFF"/>
          </a:solidFill>
          <a:ln/>
        </p:spPr>
      </p:sp>
      <p:sp>
        <p:nvSpPr>
          <p:cNvPr id="15974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57DC056-A458-514D-9C29-14C807EEE597}" type="slidenum">
              <a:rPr lang="en-US" sz="1200">
                <a:latin typeface="Arial" charset="0"/>
              </a:rPr>
              <a:pPr/>
              <a:t>38</a:t>
            </a:fld>
            <a:endParaRPr lang="en-US" sz="1200">
              <a:latin typeface="Arial" charset="0"/>
            </a:endParaRPr>
          </a:p>
        </p:txBody>
      </p:sp>
      <p:sp>
        <p:nvSpPr>
          <p:cNvPr id="161794" name="Rectangle 2"/>
          <p:cNvSpPr>
            <a:spLocks noChangeArrowheads="1" noTextEdit="1"/>
          </p:cNvSpPr>
          <p:nvPr>
            <p:ph type="sldImg"/>
          </p:nvPr>
        </p:nvSpPr>
        <p:spPr>
          <a:solidFill>
            <a:srgbClr val="FFFFFF"/>
          </a:solidFill>
          <a:ln/>
        </p:spPr>
      </p:sp>
      <p:sp>
        <p:nvSpPr>
          <p:cNvPr id="16179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84CE3AE-B4C7-E446-AFF3-12357B56117D}" type="slidenum">
              <a:rPr lang="en-US" sz="1200">
                <a:latin typeface="Arial" charset="0"/>
              </a:rPr>
              <a:pPr/>
              <a:t>39</a:t>
            </a:fld>
            <a:endParaRPr lang="en-US" sz="1200">
              <a:latin typeface="Arial" charset="0"/>
            </a:endParaRPr>
          </a:p>
        </p:txBody>
      </p:sp>
      <p:sp>
        <p:nvSpPr>
          <p:cNvPr id="163842" name="Rectangle 2"/>
          <p:cNvSpPr>
            <a:spLocks noRo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images.google.com/imgres?imgurl=www.rigal.freeserve.co.uk/jewish/calendar/calenda2a.gif&amp;imgrefurl=http://www.rigal.freeserve.co.uk/jewish/calendar/jcalendar2.htm&amp;h=398&amp;w=477&amp;prev=/images%3Fq%3DJewish%2BCalendar%2BDiagram%26svnum%3D10%26hl%3Den%26lr%3D%26ie%3DUTF-8%26oe%3DUTF-8</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B516680-5CB3-384A-BA7E-52ADEC9E1842}" type="slidenum">
              <a:rPr lang="en-US" sz="1200">
                <a:latin typeface="Arial" charset="0"/>
              </a:rPr>
              <a:pPr/>
              <a:t>40</a:t>
            </a:fld>
            <a:endParaRPr lang="en-US" sz="1200">
              <a:latin typeface="Arial" charset="0"/>
            </a:endParaRPr>
          </a:p>
        </p:txBody>
      </p:sp>
      <p:sp>
        <p:nvSpPr>
          <p:cNvPr id="165890" name="Rectangle 2"/>
          <p:cNvSpPr>
            <a:spLocks noRo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B4DC46C-CA26-BC4D-A7D2-78FA80259CFE}" type="slidenum">
              <a:rPr lang="en-US" sz="1200">
                <a:latin typeface="Arial" charset="0"/>
              </a:rPr>
              <a:pPr/>
              <a:t>4</a:t>
            </a:fld>
            <a:endParaRPr lang="en-US" sz="1200">
              <a:latin typeface="Arial" charset="0"/>
            </a:endParaRPr>
          </a:p>
        </p:txBody>
      </p:sp>
      <p:sp>
        <p:nvSpPr>
          <p:cNvPr id="93186" name="Rectangle 2"/>
          <p:cNvSpPr>
            <a:spLocks noRo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Types of calendars: </a:t>
            </a:r>
          </a:p>
          <a:p>
            <a:pPr eaLnBrk="1" hangingPunct="1"/>
            <a:r>
              <a:rPr lang="en-US">
                <a:latin typeface="Arial" charset="0"/>
                <a:ea typeface="ＭＳ Ｐゴシック" charset="0"/>
                <a:cs typeface="ＭＳ Ｐゴシック" charset="0"/>
              </a:rPr>
              <a:t>• solar/Gregorian (Jan-Dec), </a:t>
            </a:r>
          </a:p>
          <a:p>
            <a:pPr eaLnBrk="1" hangingPunct="1"/>
            <a:r>
              <a:rPr lang="en-US">
                <a:latin typeface="Arial" charset="0"/>
                <a:ea typeface="ＭＳ Ｐゴシック" charset="0"/>
                <a:cs typeface="ＭＳ Ｐゴシック" charset="0"/>
              </a:rPr>
              <a:t>• lunar (Jan/Feb-Jan/Feb), </a:t>
            </a:r>
          </a:p>
          <a:p>
            <a:pPr eaLnBrk="1" hangingPunct="1"/>
            <a:r>
              <a:rPr lang="en-US">
                <a:latin typeface="Arial" charset="0"/>
                <a:ea typeface="ＭＳ Ｐゴシック" charset="0"/>
                <a:cs typeface="ＭＳ Ｐゴシック" charset="0"/>
              </a:rPr>
              <a:t>• school (July-May), </a:t>
            </a:r>
          </a:p>
          <a:p>
            <a:pPr eaLnBrk="1" hangingPunct="1"/>
            <a:r>
              <a:rPr lang="en-US">
                <a:latin typeface="Arial" charset="0"/>
                <a:ea typeface="ＭＳ Ｐゴシック" charset="0"/>
                <a:cs typeface="ＭＳ Ｐゴシック" charset="0"/>
              </a:rPr>
              <a:t>• fiscal (Oct-Sept at church)</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69FBD8C-E887-244B-8FEC-1B613EAF4DCC}" type="slidenum">
              <a:rPr lang="en-US" sz="1200">
                <a:latin typeface="Arial" charset="0"/>
              </a:rPr>
              <a:pPr/>
              <a:t>41</a:t>
            </a:fld>
            <a:endParaRPr lang="en-US" sz="1200">
              <a:latin typeface="Arial" charset="0"/>
            </a:endParaRPr>
          </a:p>
        </p:txBody>
      </p:sp>
      <p:sp>
        <p:nvSpPr>
          <p:cNvPr id="167938" name="Rectangle 2"/>
          <p:cNvSpPr>
            <a:spLocks noRo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images.google.com/imgres?imgurl=www.rigal.freeserve.co.uk/jewish/calendar/calenda2a.gif&amp;imgrefurl=http://www.rigal.freeserve.co.uk/jewish/calendar/jcalendar2.htm&amp;h=398&amp;w=477&amp;prev=/images%3Fq%3DJewish%2BCalendar%2BDiagram%26svnum%3D10%26hl%3Den%26lr%3D%26ie%3DUTF-8%26oe%3DUTF-8</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22B7462-6A2B-F149-A7B0-9CBA2BA187B6}" type="slidenum">
              <a:rPr lang="en-US" sz="1200">
                <a:latin typeface="Arial" charset="0"/>
              </a:rPr>
              <a:pPr/>
              <a:t>42</a:t>
            </a:fld>
            <a:endParaRPr lang="en-US" sz="1200">
              <a:latin typeface="Arial" charset="0"/>
            </a:endParaRPr>
          </a:p>
        </p:txBody>
      </p:sp>
      <p:sp>
        <p:nvSpPr>
          <p:cNvPr id="169986" name="Rectangle 2"/>
          <p:cNvSpPr>
            <a:spLocks noRo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800959B-70AA-AC4E-8ADF-E6888EC9EA2C}" type="slidenum">
              <a:rPr lang="en-US" sz="1200">
                <a:latin typeface="Arial" charset="0"/>
              </a:rPr>
              <a:pPr/>
              <a:t>43</a:t>
            </a:fld>
            <a:endParaRPr lang="en-US" sz="1200">
              <a:latin typeface="Arial" charset="0"/>
            </a:endParaRPr>
          </a:p>
        </p:txBody>
      </p:sp>
      <p:sp>
        <p:nvSpPr>
          <p:cNvPr id="172034" name="Rectangle 2"/>
          <p:cNvSpPr>
            <a:spLocks noRo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548C431-CBCE-C549-B4B5-A0768353C602}" type="slidenum">
              <a:rPr lang="en-US" sz="1200">
                <a:latin typeface="Arial" charset="0"/>
              </a:rPr>
              <a:pPr/>
              <a:t>44</a:t>
            </a:fld>
            <a:endParaRPr lang="en-US" sz="1200">
              <a:latin typeface="Arial" charset="0"/>
            </a:endParaRPr>
          </a:p>
        </p:txBody>
      </p:sp>
      <p:sp>
        <p:nvSpPr>
          <p:cNvPr id="174082" name="Rectangle 2"/>
          <p:cNvSpPr>
            <a:spLocks noRo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10B6F95-EACE-BE44-81E6-67CFC52F167A}" type="slidenum">
              <a:rPr lang="en-US" sz="1200">
                <a:latin typeface="Arial" charset="0"/>
              </a:rPr>
              <a:pPr/>
              <a:t>45</a:t>
            </a:fld>
            <a:endParaRPr lang="en-US" sz="1200">
              <a:latin typeface="Arial" charset="0"/>
            </a:endParaRPr>
          </a:p>
        </p:txBody>
      </p:sp>
      <p:sp>
        <p:nvSpPr>
          <p:cNvPr id="176130" name="Rectangle 2"/>
          <p:cNvSpPr>
            <a:spLocks noRo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DE005F6-3F00-004B-AA49-29F12EC237BD}" type="slidenum">
              <a:rPr lang="en-US" sz="1200">
                <a:latin typeface="Arial" charset="0"/>
              </a:rPr>
              <a:pPr/>
              <a:t>46</a:t>
            </a:fld>
            <a:endParaRPr lang="en-US" sz="1200">
              <a:latin typeface="Arial" charset="0"/>
            </a:endParaRPr>
          </a:p>
        </p:txBody>
      </p:sp>
      <p:sp>
        <p:nvSpPr>
          <p:cNvPr id="178178" name="Rectangle 2"/>
          <p:cNvSpPr>
            <a:spLocks noRo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B91DFD2-C4F4-0D48-BD08-0D41790E56EC}" type="slidenum">
              <a:rPr lang="en-US" sz="1200">
                <a:latin typeface="Arial" charset="0"/>
              </a:rPr>
              <a:pPr/>
              <a:t>47</a:t>
            </a:fld>
            <a:endParaRPr lang="en-US" sz="1200">
              <a:latin typeface="Arial" charset="0"/>
            </a:endParaRPr>
          </a:p>
        </p:txBody>
      </p:sp>
      <p:sp>
        <p:nvSpPr>
          <p:cNvPr id="180226" name="Rectangle 2"/>
          <p:cNvSpPr>
            <a:spLocks noRo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NT Backgrounds (</a:t>
            </a:r>
            <a:r>
              <a:rPr lang="en-US" sz="1200" b="0" dirty="0" err="1" smtClean="0">
                <a:solidFill>
                  <a:srgbClr val="FFFFFF"/>
                </a:solidFill>
                <a:latin typeface="Arial" charset="0"/>
                <a:ea typeface="ＭＳ Ｐゴシック" charset="0"/>
              </a:rPr>
              <a:t>nb</a:t>
            </a:r>
            <a:r>
              <a:rPr lang="en-US" sz="1200" b="0" dirty="0" smtClean="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3F86FF0-7DEB-4948-BF03-88001C658A50}" type="slidenum">
              <a:rPr lang="en-US" sz="1200">
                <a:latin typeface="Arial" charset="0"/>
              </a:rPr>
              <a:pPr/>
              <a:t>5</a:t>
            </a:fld>
            <a:endParaRPr lang="en-US" sz="1200">
              <a:latin typeface="Arial" charset="0"/>
            </a:endParaRPr>
          </a:p>
        </p:txBody>
      </p:sp>
      <p:sp>
        <p:nvSpPr>
          <p:cNvPr id="95234" name="Rectangle 2"/>
          <p:cNvSpPr>
            <a:spLocks noRo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So what were these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holy-days</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in the OT and early church?</a:t>
            </a:r>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5774A1C-710F-2F41-A620-B77D6DE05900}" type="slidenum">
              <a:rPr lang="en-US" sz="1200">
                <a:latin typeface="Arial" charset="0"/>
              </a:rPr>
              <a:pPr/>
              <a:t>7</a:t>
            </a:fld>
            <a:endParaRPr lang="en-US" sz="1200">
              <a:latin typeface="Arial" charset="0"/>
            </a:endParaRPr>
          </a:p>
        </p:txBody>
      </p:sp>
      <p:sp>
        <p:nvSpPr>
          <p:cNvPr id="98306" name="Rectangle 2"/>
          <p:cNvSpPr>
            <a:spLocks noRo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Read Exod 12:1-2 (Passover) and vv. 17-20 (Unleavened Bread)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7E1E2AE-2403-FB4E-B884-1C2812394079}" type="slidenum">
              <a:rPr lang="en-US" sz="1200">
                <a:latin typeface="Arial" charset="0"/>
              </a:rPr>
              <a:pPr/>
              <a:t>8</a:t>
            </a:fld>
            <a:endParaRPr lang="en-US" sz="1200">
              <a:latin typeface="Arial" charset="0"/>
            </a:endParaRPr>
          </a:p>
        </p:txBody>
      </p:sp>
      <p:sp>
        <p:nvSpPr>
          <p:cNvPr id="100354" name="Rectangle 2"/>
          <p:cNvSpPr>
            <a:spLocks noRo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Christian parallels: Lent (somber), Good Friday (somber), Easter (joyful), Christmas (joyful)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A4FA9C7-CE95-5D48-9519-3974BCF8B8F2}" type="slidenum">
              <a:rPr lang="en-US" sz="1200">
                <a:latin typeface="Arial" charset="0"/>
              </a:rPr>
              <a:pPr/>
              <a:t>9</a:t>
            </a:fld>
            <a:endParaRPr lang="en-US" sz="1200">
              <a:latin typeface="Arial" charset="0"/>
            </a:endParaRPr>
          </a:p>
        </p:txBody>
      </p:sp>
      <p:sp>
        <p:nvSpPr>
          <p:cNvPr id="102402" name="Rectangle 2"/>
          <p:cNvSpPr>
            <a:spLocks noRo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7E1058B-391E-1C4A-928A-9ECB8108D928}" type="slidenum">
              <a:rPr lang="en-US" sz="1200">
                <a:latin typeface="Arial" charset="0"/>
              </a:rPr>
              <a:pPr/>
              <a:t>10</a:t>
            </a:fld>
            <a:endParaRPr lang="en-US" sz="1200">
              <a:latin typeface="Arial" charset="0"/>
            </a:endParaRPr>
          </a:p>
        </p:txBody>
      </p:sp>
      <p:sp>
        <p:nvSpPr>
          <p:cNvPr id="104450" name="Rectangle 2"/>
          <p:cNvSpPr>
            <a:spLocks noRo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images.google.com/imgres?imgurl=www.rigal.freeserve.co.uk/jewish/calendar/calenda2a.gif&amp;imgrefurl=http://www.rigal.freeserve.co.uk/jewish/calendar/jcalendar2.htm&amp;h=398&amp;w=477&amp;prev=/images%3Fq%3DJewish%2BCalendar%2BDiagram%26svnum%3D10%26hl%3Den%26lr%3D%26ie%3DUTF-8%26oe%3DUTF-8</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ea typeface="ＭＳ Ｐゴシック" charset="-128"/>
                <a:cs typeface="+mn-cs"/>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smtClean="0"/>
            </a:lvl1pPr>
          </a:lstStyle>
          <a:p>
            <a:pPr>
              <a:defRPr/>
            </a:pPr>
            <a:fld id="{B9D55D27-1F36-4D44-97B0-8A91C53A8B52}" type="slidenum">
              <a:rPr lang="en-US"/>
              <a:pPr>
                <a:defRPr/>
              </a:pPr>
              <a:t>‹#›</a:t>
            </a:fld>
            <a:endParaRPr lang="en-US"/>
          </a:p>
        </p:txBody>
      </p:sp>
    </p:spTree>
    <p:extLst>
      <p:ext uri="{BB962C8B-B14F-4D97-AF65-F5344CB8AC3E}">
        <p14:creationId xmlns:p14="http://schemas.microsoft.com/office/powerpoint/2010/main" val="54082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C9DA3CD-2B99-544A-BEF8-1E052C2D832C}" type="slidenum">
              <a:rPr lang="en-US"/>
              <a:pPr>
                <a:defRPr/>
              </a:pPr>
              <a:t>‹#›</a:t>
            </a:fld>
            <a:endParaRPr lang="en-US"/>
          </a:p>
        </p:txBody>
      </p:sp>
    </p:spTree>
    <p:extLst>
      <p:ext uri="{BB962C8B-B14F-4D97-AF65-F5344CB8AC3E}">
        <p14:creationId xmlns:p14="http://schemas.microsoft.com/office/powerpoint/2010/main" val="2473927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6794EDB-5979-FC47-AB79-AD6281214C6F}" type="slidenum">
              <a:rPr lang="en-US"/>
              <a:pPr>
                <a:defRPr/>
              </a:pPr>
              <a:t>‹#›</a:t>
            </a:fld>
            <a:endParaRPr lang="en-US"/>
          </a:p>
        </p:txBody>
      </p:sp>
    </p:spTree>
    <p:extLst>
      <p:ext uri="{BB962C8B-B14F-4D97-AF65-F5344CB8AC3E}">
        <p14:creationId xmlns:p14="http://schemas.microsoft.com/office/powerpoint/2010/main" val="1427936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dt" sz="half" idx="10"/>
          </p:nvPr>
        </p:nvSpPr>
        <p:spPr>
          <a:ln/>
        </p:spPr>
        <p:txBody>
          <a:bodyPr/>
          <a:lstStyle>
            <a:lvl1pPr>
              <a:defRPr/>
            </a:lvl1pPr>
          </a:lstStyle>
          <a:p>
            <a:pPr>
              <a:defRPr/>
            </a:pPr>
            <a:endParaRPr lang="en-US"/>
          </a:p>
        </p:txBody>
      </p:sp>
      <p:sp>
        <p:nvSpPr>
          <p:cNvPr id="7" name="Rectangle 8"/>
          <p:cNvSpPr>
            <a:spLocks noGrp="1" noChangeArrowheads="1"/>
          </p:cNvSpPr>
          <p:nvPr>
            <p:ph type="ftr" sz="quarter" idx="11"/>
          </p:nvPr>
        </p:nvSpPr>
        <p:spPr>
          <a:ln/>
        </p:spPr>
        <p:txBody>
          <a:bodyPr/>
          <a:lstStyle>
            <a:lvl1pPr>
              <a:defRPr/>
            </a:lvl1pPr>
          </a:lstStyle>
          <a:p>
            <a:pPr>
              <a:defRPr/>
            </a:pPr>
            <a:endParaRPr lang="en-US"/>
          </a:p>
        </p:txBody>
      </p:sp>
      <p:sp>
        <p:nvSpPr>
          <p:cNvPr id="8" name="Rectangle 9"/>
          <p:cNvSpPr>
            <a:spLocks noGrp="1" noChangeArrowheads="1"/>
          </p:cNvSpPr>
          <p:nvPr>
            <p:ph type="sldNum" sz="quarter" idx="12"/>
          </p:nvPr>
        </p:nvSpPr>
        <p:spPr>
          <a:ln/>
        </p:spPr>
        <p:txBody>
          <a:bodyPr/>
          <a:lstStyle>
            <a:lvl1pPr>
              <a:defRPr/>
            </a:lvl1pPr>
          </a:lstStyle>
          <a:p>
            <a:pPr>
              <a:defRPr/>
            </a:pPr>
            <a:fld id="{24395E53-36E2-5048-9D43-C1195C3B923B}" type="slidenum">
              <a:rPr lang="en-US"/>
              <a:pPr>
                <a:defRPr/>
              </a:pPr>
              <a:t>‹#›</a:t>
            </a:fld>
            <a:endParaRPr lang="en-US"/>
          </a:p>
        </p:txBody>
      </p:sp>
    </p:spTree>
    <p:extLst>
      <p:ext uri="{BB962C8B-B14F-4D97-AF65-F5344CB8AC3E}">
        <p14:creationId xmlns:p14="http://schemas.microsoft.com/office/powerpoint/2010/main" val="4191337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2F3ACD6-6737-E743-BB4D-182E599E7892}" type="slidenum">
              <a:rPr lang="en-US"/>
              <a:pPr>
                <a:defRPr/>
              </a:pPr>
              <a:t>‹#›</a:t>
            </a:fld>
            <a:endParaRPr lang="en-US"/>
          </a:p>
        </p:txBody>
      </p:sp>
    </p:spTree>
    <p:extLst>
      <p:ext uri="{BB962C8B-B14F-4D97-AF65-F5344CB8AC3E}">
        <p14:creationId xmlns:p14="http://schemas.microsoft.com/office/powerpoint/2010/main" val="512499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6834" name="Rectangle 1026"/>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376835" name="Rectangle 1027"/>
          <p:cNvSpPr>
            <a:spLocks noGrp="1" noChangeArrowheads="1"/>
          </p:cNvSpPr>
          <p:nvPr>
            <p:ph type="subTitle" idx="1"/>
          </p:nvPr>
        </p:nvSpPr>
        <p:spPr>
          <a:xfrm>
            <a:off x="1371600" y="38100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40BE143-023C-C74D-9254-7BE0C6990A65}" type="slidenum">
              <a:rPr lang="en-US"/>
              <a:pPr>
                <a:defRPr/>
              </a:pPr>
              <a:t>‹#›</a:t>
            </a:fld>
            <a:endParaRPr lang="en-US"/>
          </a:p>
        </p:txBody>
      </p:sp>
    </p:spTree>
    <p:extLst>
      <p:ext uri="{BB962C8B-B14F-4D97-AF65-F5344CB8AC3E}">
        <p14:creationId xmlns:p14="http://schemas.microsoft.com/office/powerpoint/2010/main" val="600409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8B99128-C71A-514C-935C-6A867CD03533}" type="slidenum">
              <a:rPr lang="en-US"/>
              <a:pPr>
                <a:defRPr/>
              </a:pPr>
              <a:t>‹#›</a:t>
            </a:fld>
            <a:endParaRPr lang="en-US"/>
          </a:p>
        </p:txBody>
      </p:sp>
    </p:spTree>
    <p:extLst>
      <p:ext uri="{BB962C8B-B14F-4D97-AF65-F5344CB8AC3E}">
        <p14:creationId xmlns:p14="http://schemas.microsoft.com/office/powerpoint/2010/main" val="2714821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9D0C642-8396-3C4E-8DAC-F6434730EB26}" type="slidenum">
              <a:rPr lang="en-US"/>
              <a:pPr>
                <a:defRPr/>
              </a:pPr>
              <a:t>‹#›</a:t>
            </a:fld>
            <a:endParaRPr lang="en-US"/>
          </a:p>
        </p:txBody>
      </p:sp>
    </p:spTree>
    <p:extLst>
      <p:ext uri="{BB962C8B-B14F-4D97-AF65-F5344CB8AC3E}">
        <p14:creationId xmlns:p14="http://schemas.microsoft.com/office/powerpoint/2010/main" val="2997308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6835A40-2DBB-DD4E-86AE-D57958AD2AF1}" type="slidenum">
              <a:rPr lang="en-US"/>
              <a:pPr>
                <a:defRPr/>
              </a:pPr>
              <a:t>‹#›</a:t>
            </a:fld>
            <a:endParaRPr lang="en-US"/>
          </a:p>
        </p:txBody>
      </p:sp>
    </p:spTree>
    <p:extLst>
      <p:ext uri="{BB962C8B-B14F-4D97-AF65-F5344CB8AC3E}">
        <p14:creationId xmlns:p14="http://schemas.microsoft.com/office/powerpoint/2010/main" val="1132584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7BF029ED-0E04-D14D-B018-56EF461BAFFB}" type="slidenum">
              <a:rPr lang="en-US"/>
              <a:pPr>
                <a:defRPr/>
              </a:pPr>
              <a:t>‹#›</a:t>
            </a:fld>
            <a:endParaRPr lang="en-US"/>
          </a:p>
        </p:txBody>
      </p:sp>
    </p:spTree>
    <p:extLst>
      <p:ext uri="{BB962C8B-B14F-4D97-AF65-F5344CB8AC3E}">
        <p14:creationId xmlns:p14="http://schemas.microsoft.com/office/powerpoint/2010/main" val="1301936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FE67EAC8-405C-044C-8E67-53E72D3538AB}" type="slidenum">
              <a:rPr lang="en-US"/>
              <a:pPr>
                <a:defRPr/>
              </a:pPr>
              <a:t>‹#›</a:t>
            </a:fld>
            <a:endParaRPr lang="en-US"/>
          </a:p>
        </p:txBody>
      </p:sp>
    </p:spTree>
    <p:extLst>
      <p:ext uri="{BB962C8B-B14F-4D97-AF65-F5344CB8AC3E}">
        <p14:creationId xmlns:p14="http://schemas.microsoft.com/office/powerpoint/2010/main" val="1165190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1C175D-0811-7945-B12C-0894987686E8}" type="slidenum">
              <a:rPr lang="en-US"/>
              <a:pPr>
                <a:defRPr/>
              </a:pPr>
              <a:t>‹#›</a:t>
            </a:fld>
            <a:endParaRPr lang="en-US"/>
          </a:p>
        </p:txBody>
      </p:sp>
    </p:spTree>
    <p:extLst>
      <p:ext uri="{BB962C8B-B14F-4D97-AF65-F5344CB8AC3E}">
        <p14:creationId xmlns:p14="http://schemas.microsoft.com/office/powerpoint/2010/main" val="1857820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4F595644-240F-5F40-B140-E6D9E26904AA}" type="slidenum">
              <a:rPr lang="en-US"/>
              <a:pPr>
                <a:defRPr/>
              </a:pPr>
              <a:t>‹#›</a:t>
            </a:fld>
            <a:endParaRPr lang="en-US"/>
          </a:p>
        </p:txBody>
      </p:sp>
    </p:spTree>
    <p:extLst>
      <p:ext uri="{BB962C8B-B14F-4D97-AF65-F5344CB8AC3E}">
        <p14:creationId xmlns:p14="http://schemas.microsoft.com/office/powerpoint/2010/main" val="1801315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41BB219-ECD5-9E44-889F-E0415654A8F8}" type="slidenum">
              <a:rPr lang="en-US"/>
              <a:pPr>
                <a:defRPr/>
              </a:pPr>
              <a:t>‹#›</a:t>
            </a:fld>
            <a:endParaRPr lang="en-US"/>
          </a:p>
        </p:txBody>
      </p:sp>
    </p:spTree>
    <p:extLst>
      <p:ext uri="{BB962C8B-B14F-4D97-AF65-F5344CB8AC3E}">
        <p14:creationId xmlns:p14="http://schemas.microsoft.com/office/powerpoint/2010/main" val="4210092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D5E4F44-5176-044E-BE4F-CC9690D81D9F}" type="slidenum">
              <a:rPr lang="en-US"/>
              <a:pPr>
                <a:defRPr/>
              </a:pPr>
              <a:t>‹#›</a:t>
            </a:fld>
            <a:endParaRPr lang="en-US"/>
          </a:p>
        </p:txBody>
      </p:sp>
    </p:spTree>
    <p:extLst>
      <p:ext uri="{BB962C8B-B14F-4D97-AF65-F5344CB8AC3E}">
        <p14:creationId xmlns:p14="http://schemas.microsoft.com/office/powerpoint/2010/main" val="2795415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1D88306-DFA1-964C-B6DD-6411555F3CE6}" type="slidenum">
              <a:rPr lang="en-US"/>
              <a:pPr>
                <a:defRPr/>
              </a:pPr>
              <a:t>‹#›</a:t>
            </a:fld>
            <a:endParaRPr lang="en-US"/>
          </a:p>
        </p:txBody>
      </p:sp>
    </p:spTree>
    <p:extLst>
      <p:ext uri="{BB962C8B-B14F-4D97-AF65-F5344CB8AC3E}">
        <p14:creationId xmlns:p14="http://schemas.microsoft.com/office/powerpoint/2010/main" val="1024469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78B689F-0109-4E42-9CBB-B8BE604AB40B}" type="slidenum">
              <a:rPr lang="en-US"/>
              <a:pPr>
                <a:defRPr/>
              </a:pPr>
              <a:t>‹#›</a:t>
            </a:fld>
            <a:endParaRPr lang="en-US"/>
          </a:p>
        </p:txBody>
      </p:sp>
    </p:spTree>
    <p:extLst>
      <p:ext uri="{BB962C8B-B14F-4D97-AF65-F5344CB8AC3E}">
        <p14:creationId xmlns:p14="http://schemas.microsoft.com/office/powerpoint/2010/main" val="2053861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BD22E7C-DF97-CC4F-BFED-BCB09047DB15}" type="slidenum">
              <a:rPr lang="en-US"/>
              <a:pPr>
                <a:defRPr/>
              </a:pPr>
              <a:t>‹#›</a:t>
            </a:fld>
            <a:endParaRPr lang="en-US"/>
          </a:p>
        </p:txBody>
      </p:sp>
    </p:spTree>
    <p:extLst>
      <p:ext uri="{BB962C8B-B14F-4D97-AF65-F5344CB8AC3E}">
        <p14:creationId xmlns:p14="http://schemas.microsoft.com/office/powerpoint/2010/main" val="1133740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7187C67-3E61-1942-A1CF-8908C4AD71B2}" type="slidenum">
              <a:rPr lang="en-US"/>
              <a:pPr>
                <a:defRPr/>
              </a:pPr>
              <a:t>‹#›</a:t>
            </a:fld>
            <a:endParaRPr lang="en-US"/>
          </a:p>
        </p:txBody>
      </p:sp>
    </p:spTree>
    <p:extLst>
      <p:ext uri="{BB962C8B-B14F-4D97-AF65-F5344CB8AC3E}">
        <p14:creationId xmlns:p14="http://schemas.microsoft.com/office/powerpoint/2010/main" val="4195379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C92AE49-4CD9-774D-9159-2F108E089DD3}" type="slidenum">
              <a:rPr lang="en-US"/>
              <a:pPr>
                <a:defRPr/>
              </a:pPr>
              <a:t>‹#›</a:t>
            </a:fld>
            <a:endParaRPr lang="en-US"/>
          </a:p>
        </p:txBody>
      </p:sp>
    </p:spTree>
    <p:extLst>
      <p:ext uri="{BB962C8B-B14F-4D97-AF65-F5344CB8AC3E}">
        <p14:creationId xmlns:p14="http://schemas.microsoft.com/office/powerpoint/2010/main" val="2015423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C05121E-E61A-0944-863C-2069D9509E95}" type="slidenum">
              <a:rPr lang="en-US"/>
              <a:pPr>
                <a:defRPr/>
              </a:pPr>
              <a:t>‹#›</a:t>
            </a:fld>
            <a:endParaRPr lang="en-US"/>
          </a:p>
        </p:txBody>
      </p:sp>
    </p:spTree>
    <p:extLst>
      <p:ext uri="{BB962C8B-B14F-4D97-AF65-F5344CB8AC3E}">
        <p14:creationId xmlns:p14="http://schemas.microsoft.com/office/powerpoint/2010/main" val="4363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12BEAB54-B416-AC43-ADC3-A6ABA9B72213}" type="slidenum">
              <a:rPr lang="en-US"/>
              <a:pPr>
                <a:defRPr/>
              </a:pPr>
              <a:t>‹#›</a:t>
            </a:fld>
            <a:endParaRPr lang="en-US"/>
          </a:p>
        </p:txBody>
      </p:sp>
    </p:spTree>
    <p:extLst>
      <p:ext uri="{BB962C8B-B14F-4D97-AF65-F5344CB8AC3E}">
        <p14:creationId xmlns:p14="http://schemas.microsoft.com/office/powerpoint/2010/main" val="2314693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3BD318D-DE3F-244A-9775-EA226914B845}" type="slidenum">
              <a:rPr lang="en-US"/>
              <a:pPr>
                <a:defRPr/>
              </a:pPr>
              <a:t>‹#›</a:t>
            </a:fld>
            <a:endParaRPr lang="en-US"/>
          </a:p>
        </p:txBody>
      </p:sp>
    </p:spTree>
    <p:extLst>
      <p:ext uri="{BB962C8B-B14F-4D97-AF65-F5344CB8AC3E}">
        <p14:creationId xmlns:p14="http://schemas.microsoft.com/office/powerpoint/2010/main" val="1001707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2CD826E-F548-564A-A2B9-62713720D02F}" type="slidenum">
              <a:rPr lang="en-US"/>
              <a:pPr>
                <a:defRPr/>
              </a:pPr>
              <a:t>‹#›</a:t>
            </a:fld>
            <a:endParaRPr lang="en-US"/>
          </a:p>
        </p:txBody>
      </p:sp>
    </p:spTree>
    <p:extLst>
      <p:ext uri="{BB962C8B-B14F-4D97-AF65-F5344CB8AC3E}">
        <p14:creationId xmlns:p14="http://schemas.microsoft.com/office/powerpoint/2010/main" val="4288982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8503B9D4-711F-9A48-A6F8-A5EB8FA3DB28}" type="slidenum">
              <a:rPr lang="en-US"/>
              <a:pPr>
                <a:defRPr/>
              </a:pPr>
              <a:t>‹#›</a:t>
            </a:fld>
            <a:endParaRPr lang="en-US"/>
          </a:p>
        </p:txBody>
      </p:sp>
    </p:spTree>
    <p:extLst>
      <p:ext uri="{BB962C8B-B14F-4D97-AF65-F5344CB8AC3E}">
        <p14:creationId xmlns:p14="http://schemas.microsoft.com/office/powerpoint/2010/main" val="3878243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5BE1834-08B4-CD49-A9D6-71ED48841DC4}" type="slidenum">
              <a:rPr lang="en-US"/>
              <a:pPr>
                <a:defRPr/>
              </a:pPr>
              <a:t>‹#›</a:t>
            </a:fld>
            <a:endParaRPr lang="en-US"/>
          </a:p>
        </p:txBody>
      </p:sp>
    </p:spTree>
    <p:extLst>
      <p:ext uri="{BB962C8B-B14F-4D97-AF65-F5344CB8AC3E}">
        <p14:creationId xmlns:p14="http://schemas.microsoft.com/office/powerpoint/2010/main" val="3617529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C6E04D4-7C48-F946-8070-EE7CBF84615F}" type="slidenum">
              <a:rPr lang="en-US"/>
              <a:pPr>
                <a:defRPr/>
              </a:pPr>
              <a:t>‹#›</a:t>
            </a:fld>
            <a:endParaRPr lang="en-US"/>
          </a:p>
        </p:txBody>
      </p:sp>
    </p:spTree>
    <p:extLst>
      <p:ext uri="{BB962C8B-B14F-4D97-AF65-F5344CB8AC3E}">
        <p14:creationId xmlns:p14="http://schemas.microsoft.com/office/powerpoint/2010/main" val="2194527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2180008-5A86-9A4F-A5D3-5B4276B418BC}" type="slidenum">
              <a:rPr lang="en-US"/>
              <a:pPr>
                <a:defRPr/>
              </a:pPr>
              <a:t>‹#›</a:t>
            </a:fld>
            <a:endParaRPr lang="en-US"/>
          </a:p>
        </p:txBody>
      </p:sp>
    </p:spTree>
    <p:extLst>
      <p:ext uri="{BB962C8B-B14F-4D97-AF65-F5344CB8AC3E}">
        <p14:creationId xmlns:p14="http://schemas.microsoft.com/office/powerpoint/2010/main" val="20221896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885A1E8-3A6C-2B4D-9DA0-DCF3EA9C4C1C}" type="slidenum">
              <a:rPr lang="en-US"/>
              <a:pPr>
                <a:defRPr/>
              </a:pPr>
              <a:t>‹#›</a:t>
            </a:fld>
            <a:endParaRPr lang="en-US"/>
          </a:p>
        </p:txBody>
      </p:sp>
    </p:spTree>
    <p:extLst>
      <p:ext uri="{BB962C8B-B14F-4D97-AF65-F5344CB8AC3E}">
        <p14:creationId xmlns:p14="http://schemas.microsoft.com/office/powerpoint/2010/main" val="9063410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74"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105475" name="Rectangle 3"/>
          <p:cNvSpPr>
            <a:spLocks noGrp="1" noChangeArrowheads="1"/>
          </p:cNvSpPr>
          <p:nvPr>
            <p:ph type="subTitle" idx="1"/>
          </p:nvPr>
        </p:nvSpPr>
        <p:spPr>
          <a:xfrm>
            <a:off x="2971800" y="4267200"/>
            <a:ext cx="5791200" cy="1447800"/>
          </a:xfrm>
        </p:spPr>
        <p:txBody>
          <a:bodyPr/>
          <a:lstStyle>
            <a:lvl1pPr marL="0" indent="0">
              <a:buFont typeface="Wingdings" pitchFamily="22"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21" name="Rectangle 5"/>
          <p:cNvSpPr>
            <a:spLocks noGrp="1" noChangeArrowheads="1"/>
          </p:cNvSpPr>
          <p:nvPr>
            <p:ph type="ftr" sz="quarter" idx="11"/>
          </p:nvPr>
        </p:nvSpPr>
        <p:spPr/>
        <p:txBody>
          <a:bodyPr/>
          <a:lstStyle>
            <a:lvl1pPr>
              <a:defRPr/>
            </a:lvl1pPr>
          </a:lstStyle>
          <a:p>
            <a:pPr>
              <a:defRPr/>
            </a:pPr>
            <a:endParaRPr lang="en-US"/>
          </a:p>
        </p:txBody>
      </p:sp>
      <p:sp>
        <p:nvSpPr>
          <p:cNvPr id="22" name="Rectangle 6"/>
          <p:cNvSpPr>
            <a:spLocks noGrp="1" noChangeArrowheads="1"/>
          </p:cNvSpPr>
          <p:nvPr>
            <p:ph type="sldNum" sz="quarter" idx="12"/>
          </p:nvPr>
        </p:nvSpPr>
        <p:spPr/>
        <p:txBody>
          <a:bodyPr/>
          <a:lstStyle>
            <a:lvl1pPr>
              <a:defRPr smtClean="0"/>
            </a:lvl1pPr>
          </a:lstStyle>
          <a:p>
            <a:pPr>
              <a:defRPr/>
            </a:pPr>
            <a:fld id="{AB65EA67-64A6-E345-BFCA-A6557DA89061}" type="slidenum">
              <a:rPr lang="en-US"/>
              <a:pPr>
                <a:defRPr/>
              </a:pPr>
              <a:t>‹#›</a:t>
            </a:fld>
            <a:endParaRPr lang="en-US"/>
          </a:p>
        </p:txBody>
      </p:sp>
    </p:spTree>
    <p:extLst>
      <p:ext uri="{BB962C8B-B14F-4D97-AF65-F5344CB8AC3E}">
        <p14:creationId xmlns:p14="http://schemas.microsoft.com/office/powerpoint/2010/main" val="4019789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30BF4C06-21AB-8D44-824F-D8EDA7EC778D}"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58746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0F46F474-3F3F-3848-B088-1CEB95538259}"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041949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B91F5D29-60C0-7442-A4F4-8FBCC12D6F12}"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5272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F4B8498-602E-094B-B544-5399F4CDB53D}" type="slidenum">
              <a:rPr lang="en-US"/>
              <a:pPr>
                <a:defRPr/>
              </a:pPr>
              <a:t>‹#›</a:t>
            </a:fld>
            <a:endParaRPr lang="en-US"/>
          </a:p>
        </p:txBody>
      </p:sp>
    </p:spTree>
    <p:extLst>
      <p:ext uri="{BB962C8B-B14F-4D97-AF65-F5344CB8AC3E}">
        <p14:creationId xmlns:p14="http://schemas.microsoft.com/office/powerpoint/2010/main" val="35818073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ACCFFC8A-676B-7448-98C4-9E0391C00F26}" type="slidenum">
              <a:rPr lang="en-US"/>
              <a:pPr>
                <a:defRPr/>
              </a:pPr>
              <a:t>‹#›</a:t>
            </a:fld>
            <a:endParaRPr lang="en-US"/>
          </a:p>
        </p:txBody>
      </p:sp>
      <p:sp>
        <p:nvSpPr>
          <p:cNvPr id="9"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608300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EC877E3B-1148-0F41-8098-06CD52E67993}" type="slidenum">
              <a:rPr lang="en-US"/>
              <a:pPr>
                <a:defRPr/>
              </a:pPr>
              <a:t>‹#›</a:t>
            </a:fld>
            <a:endParaRPr lang="en-US"/>
          </a:p>
        </p:txBody>
      </p:sp>
      <p:sp>
        <p:nvSpPr>
          <p:cNvPr id="5"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478409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D651CB7E-5F13-1548-B20C-0D745341C0BE}" type="slidenum">
              <a:rPr lang="en-US"/>
              <a:pPr>
                <a:defRPr/>
              </a:pPr>
              <a:t>‹#›</a:t>
            </a:fld>
            <a:endParaRPr lang="en-US"/>
          </a:p>
        </p:txBody>
      </p:sp>
      <p:sp>
        <p:nvSpPr>
          <p:cNvPr id="4"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4726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6EFFE5DA-EC90-8349-BFBE-99573C5E489C}"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795736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1B077099-3B09-E94A-A710-E82CE92FDC10}"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127067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F2FC0E1A-49D8-3C4C-86FD-4E249BD4B910}"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816111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3BB494A2-C4FF-9943-BD97-2419C822B1A5}"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7981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dt" sz="half" idx="10"/>
          </p:nvPr>
        </p:nvSpPr>
        <p:spPr>
          <a:ln/>
        </p:spPr>
        <p:txBody>
          <a:bodyPr/>
          <a:lstStyle>
            <a:lvl1pPr>
              <a:defRPr/>
            </a:lvl1pPr>
          </a:lstStyle>
          <a:p>
            <a:pPr>
              <a:defRPr/>
            </a:pPr>
            <a:endParaRPr lang="en-US"/>
          </a:p>
        </p:txBody>
      </p:sp>
      <p:sp>
        <p:nvSpPr>
          <p:cNvPr id="7" name="Rectangle 8"/>
          <p:cNvSpPr>
            <a:spLocks noGrp="1" noChangeArrowheads="1"/>
          </p:cNvSpPr>
          <p:nvPr>
            <p:ph type="ftr" sz="quarter" idx="11"/>
          </p:nvPr>
        </p:nvSpPr>
        <p:spPr>
          <a:ln/>
        </p:spPr>
        <p:txBody>
          <a:bodyPr/>
          <a:lstStyle>
            <a:lvl1pPr>
              <a:defRPr/>
            </a:lvl1pPr>
          </a:lstStyle>
          <a:p>
            <a:pPr>
              <a:defRPr/>
            </a:pPr>
            <a:endParaRPr lang="en-US"/>
          </a:p>
        </p:txBody>
      </p:sp>
      <p:sp>
        <p:nvSpPr>
          <p:cNvPr id="8" name="Rectangle 9"/>
          <p:cNvSpPr>
            <a:spLocks noGrp="1" noChangeArrowheads="1"/>
          </p:cNvSpPr>
          <p:nvPr>
            <p:ph type="sldNum" sz="quarter" idx="12"/>
          </p:nvPr>
        </p:nvSpPr>
        <p:spPr>
          <a:ln/>
        </p:spPr>
        <p:txBody>
          <a:bodyPr/>
          <a:lstStyle>
            <a:lvl1pPr>
              <a:defRPr/>
            </a:lvl1pPr>
          </a:lstStyle>
          <a:p>
            <a:pPr>
              <a:defRPr/>
            </a:pPr>
            <a:fld id="{23241A97-D211-924C-A1E6-9575B6307112}" type="slidenum">
              <a:rPr lang="en-US"/>
              <a:pPr>
                <a:defRPr/>
              </a:pPr>
              <a:t>‹#›</a:t>
            </a:fld>
            <a:endParaRPr lang="en-US"/>
          </a:p>
        </p:txBody>
      </p:sp>
    </p:spTree>
    <p:extLst>
      <p:ext uri="{BB962C8B-B14F-4D97-AF65-F5344CB8AC3E}">
        <p14:creationId xmlns:p14="http://schemas.microsoft.com/office/powerpoint/2010/main" val="4573256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sz="1800"/>
            </a:lvl1pPr>
          </a:lstStyle>
          <a:p>
            <a:pPr>
              <a:defRPr/>
            </a:pPr>
            <a:endParaRPr lang="en-US"/>
          </a:p>
        </p:txBody>
      </p:sp>
      <p:sp>
        <p:nvSpPr>
          <p:cNvPr id="4" name="Rectangle 5"/>
          <p:cNvSpPr>
            <a:spLocks noGrp="1" noChangeArrowheads="1"/>
          </p:cNvSpPr>
          <p:nvPr>
            <p:ph type="ftr" sz="quarter" idx="11"/>
          </p:nvPr>
        </p:nvSpPr>
        <p:spPr/>
        <p:txBody>
          <a:bodyPr/>
          <a:lstStyle>
            <a:lvl1pPr>
              <a:defRPr sz="1800"/>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smtClean="0"/>
            </a:lvl1pPr>
          </a:lstStyle>
          <a:p>
            <a:pPr>
              <a:defRPr/>
            </a:pPr>
            <a:fld id="{6D2B502E-1424-614D-B08A-08B58B63FAAA}" type="slidenum">
              <a:rPr lang="en-US"/>
              <a:pPr>
                <a:defRPr/>
              </a:pPr>
              <a:t>‹#›</a:t>
            </a:fld>
            <a:endParaRPr lang="en-US"/>
          </a:p>
        </p:txBody>
      </p:sp>
    </p:spTree>
    <p:extLst>
      <p:ext uri="{BB962C8B-B14F-4D97-AF65-F5344CB8AC3E}">
        <p14:creationId xmlns:p14="http://schemas.microsoft.com/office/powerpoint/2010/main" val="2425285447"/>
      </p:ext>
    </p:extLst>
  </p:cSld>
  <p:clrMapOvr>
    <a:masterClrMapping/>
  </p:clrMapOvr>
  <p:transition xmlns:p14="http://schemas.microsoft.com/office/powerpoint/2010/mai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ea typeface="ＭＳ Ｐゴシック" charset="-128"/>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ea typeface="ＭＳ Ｐゴシック" charset="-128"/>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ea typeface="ＭＳ Ｐゴシック" charset="-128"/>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ea typeface="ＭＳ Ｐゴシック" charset="-128"/>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ea typeface="ＭＳ Ｐゴシック" charset="-128"/>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ea typeface="ＭＳ Ｐゴシック" charset="-128"/>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ea typeface="ＭＳ Ｐゴシック" charset="-128"/>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a:solidFill>
                  <a:srgbClr val="FFFFFF"/>
                </a:solidFill>
                <a:ea typeface="ＭＳ Ｐゴシック" charset="-128"/>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ea typeface="ＭＳ Ｐゴシック" charset="-128"/>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mn-cs"/>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smtClean="0"/>
            </a:lvl1pPr>
          </a:lstStyle>
          <a:p>
            <a:pPr>
              <a:defRPr/>
            </a:pPr>
            <a:fld id="{99009133-B0CC-3A42-864E-68E55F86ADC6}" type="slidenum">
              <a:rPr lang="en-US"/>
              <a:pPr>
                <a:defRPr/>
              </a:pPr>
              <a:t>‹#›</a:t>
            </a:fld>
            <a:endParaRPr lang="en-US"/>
          </a:p>
        </p:txBody>
      </p:sp>
    </p:spTree>
    <p:extLst>
      <p:ext uri="{BB962C8B-B14F-4D97-AF65-F5344CB8AC3E}">
        <p14:creationId xmlns:p14="http://schemas.microsoft.com/office/powerpoint/2010/main" val="4017447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F42E82FD-B0E8-9C4D-9B3E-946C3C857E68}" type="slidenum">
              <a:rPr lang="en-US"/>
              <a:pPr>
                <a:defRPr/>
              </a:pPr>
              <a:t>‹#›</a:t>
            </a:fld>
            <a:endParaRPr lang="en-US"/>
          </a:p>
        </p:txBody>
      </p:sp>
    </p:spTree>
    <p:extLst>
      <p:ext uri="{BB962C8B-B14F-4D97-AF65-F5344CB8AC3E}">
        <p14:creationId xmlns:p14="http://schemas.microsoft.com/office/powerpoint/2010/main" val="2072650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5EBECD29-2894-8F4C-905F-0A97CEA2028B}" type="slidenum">
              <a:rPr lang="en-US"/>
              <a:pPr>
                <a:defRPr/>
              </a:pPr>
              <a:t>‹#›</a:t>
            </a:fld>
            <a:endParaRPr lang="en-US"/>
          </a:p>
        </p:txBody>
      </p:sp>
    </p:spTree>
    <p:extLst>
      <p:ext uri="{BB962C8B-B14F-4D97-AF65-F5344CB8AC3E}">
        <p14:creationId xmlns:p14="http://schemas.microsoft.com/office/powerpoint/2010/main" val="9346393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0B28C64F-E5F3-A642-B279-2E7CE2AB65CD}" type="slidenum">
              <a:rPr lang="en-US"/>
              <a:pPr>
                <a:defRPr/>
              </a:pPr>
              <a:t>‹#›</a:t>
            </a:fld>
            <a:endParaRPr lang="en-US"/>
          </a:p>
        </p:txBody>
      </p:sp>
    </p:spTree>
    <p:extLst>
      <p:ext uri="{BB962C8B-B14F-4D97-AF65-F5344CB8AC3E}">
        <p14:creationId xmlns:p14="http://schemas.microsoft.com/office/powerpoint/2010/main" val="31152356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4A3ED46-1AAD-E942-A41E-536F2487966E}" type="slidenum">
              <a:rPr lang="en-US"/>
              <a:pPr>
                <a:defRPr/>
              </a:pPr>
              <a:t>‹#›</a:t>
            </a:fld>
            <a:endParaRPr lang="en-US"/>
          </a:p>
        </p:txBody>
      </p:sp>
    </p:spTree>
    <p:extLst>
      <p:ext uri="{BB962C8B-B14F-4D97-AF65-F5344CB8AC3E}">
        <p14:creationId xmlns:p14="http://schemas.microsoft.com/office/powerpoint/2010/main" val="15253205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98342EAB-D341-0547-82F6-FFD836274F23}" type="slidenum">
              <a:rPr lang="en-US"/>
              <a:pPr>
                <a:defRPr/>
              </a:pPr>
              <a:t>‹#›</a:t>
            </a:fld>
            <a:endParaRPr lang="en-US"/>
          </a:p>
        </p:txBody>
      </p:sp>
    </p:spTree>
    <p:extLst>
      <p:ext uri="{BB962C8B-B14F-4D97-AF65-F5344CB8AC3E}">
        <p14:creationId xmlns:p14="http://schemas.microsoft.com/office/powerpoint/2010/main" val="1049455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D852227E-FD77-0D41-B0CE-D6FD61856228}" type="slidenum">
              <a:rPr lang="en-US"/>
              <a:pPr>
                <a:defRPr/>
              </a:pPr>
              <a:t>‹#›</a:t>
            </a:fld>
            <a:endParaRPr lang="en-US"/>
          </a:p>
        </p:txBody>
      </p:sp>
    </p:spTree>
    <p:extLst>
      <p:ext uri="{BB962C8B-B14F-4D97-AF65-F5344CB8AC3E}">
        <p14:creationId xmlns:p14="http://schemas.microsoft.com/office/powerpoint/2010/main" val="18832988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C262DF7-3D4E-1C45-B6EC-AC90A9F9B526}" type="slidenum">
              <a:rPr lang="en-US"/>
              <a:pPr>
                <a:defRPr/>
              </a:pPr>
              <a:t>‹#›</a:t>
            </a:fld>
            <a:endParaRPr lang="en-US"/>
          </a:p>
        </p:txBody>
      </p:sp>
    </p:spTree>
    <p:extLst>
      <p:ext uri="{BB962C8B-B14F-4D97-AF65-F5344CB8AC3E}">
        <p14:creationId xmlns:p14="http://schemas.microsoft.com/office/powerpoint/2010/main" val="3919045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53BDE63-C193-B948-87F2-97312691480B}" type="slidenum">
              <a:rPr lang="en-US"/>
              <a:pPr>
                <a:defRPr/>
              </a:pPr>
              <a:t>‹#›</a:t>
            </a:fld>
            <a:endParaRPr lang="en-US"/>
          </a:p>
        </p:txBody>
      </p:sp>
    </p:spTree>
    <p:extLst>
      <p:ext uri="{BB962C8B-B14F-4D97-AF65-F5344CB8AC3E}">
        <p14:creationId xmlns:p14="http://schemas.microsoft.com/office/powerpoint/2010/main" val="29675715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F484BFC7-136E-E648-9596-ED425B330FA2}" type="slidenum">
              <a:rPr lang="en-US"/>
              <a:pPr>
                <a:defRPr/>
              </a:pPr>
              <a:t>‹#›</a:t>
            </a:fld>
            <a:endParaRPr lang="en-US"/>
          </a:p>
        </p:txBody>
      </p:sp>
    </p:spTree>
    <p:extLst>
      <p:ext uri="{BB962C8B-B14F-4D97-AF65-F5344CB8AC3E}">
        <p14:creationId xmlns:p14="http://schemas.microsoft.com/office/powerpoint/2010/main" val="2648475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DB566F7-8999-3646-92B7-84C37D265D85}" type="slidenum">
              <a:rPr lang="en-US"/>
              <a:pPr>
                <a:defRPr/>
              </a:pPr>
              <a:t>‹#›</a:t>
            </a:fld>
            <a:endParaRPr lang="en-US"/>
          </a:p>
        </p:txBody>
      </p:sp>
    </p:spTree>
    <p:extLst>
      <p:ext uri="{BB962C8B-B14F-4D97-AF65-F5344CB8AC3E}">
        <p14:creationId xmlns:p14="http://schemas.microsoft.com/office/powerpoint/2010/main" val="5985370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AAEDBAA-FA6D-B04B-8A1E-7850E5317DCC}" type="slidenum">
              <a:rPr lang="en-US"/>
              <a:pPr>
                <a:defRPr/>
              </a:pPr>
              <a:t>‹#›</a:t>
            </a:fld>
            <a:endParaRPr lang="en-US"/>
          </a:p>
        </p:txBody>
      </p:sp>
    </p:spTree>
    <p:extLst>
      <p:ext uri="{BB962C8B-B14F-4D97-AF65-F5344CB8AC3E}">
        <p14:creationId xmlns:p14="http://schemas.microsoft.com/office/powerpoint/2010/main" val="422956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8573F211-77E2-4946-B03E-FC0AD6AE3821}" type="slidenum">
              <a:rPr lang="en-US"/>
              <a:pPr>
                <a:defRPr/>
              </a:pPr>
              <a:t>‹#›</a:t>
            </a:fld>
            <a:endParaRPr lang="en-US"/>
          </a:p>
        </p:txBody>
      </p:sp>
    </p:spTree>
    <p:extLst>
      <p:ext uri="{BB962C8B-B14F-4D97-AF65-F5344CB8AC3E}">
        <p14:creationId xmlns:p14="http://schemas.microsoft.com/office/powerpoint/2010/main" val="3639767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9"/>
          <p:cNvSpPr>
            <a:spLocks noGrp="1" noChangeArrowheads="1"/>
          </p:cNvSpPr>
          <p:nvPr>
            <p:ph type="dt" sz="half" idx="10"/>
          </p:nvPr>
        </p:nvSpPr>
        <p:spPr>
          <a:ln/>
        </p:spPr>
        <p:txBody>
          <a:bodyPr/>
          <a:lstStyle>
            <a:lvl1pPr>
              <a:defRPr/>
            </a:lvl1pPr>
          </a:lstStyle>
          <a:p>
            <a:pPr>
              <a:defRPr/>
            </a:pPr>
            <a:endParaRPr lang="en-US"/>
          </a:p>
        </p:txBody>
      </p:sp>
      <p:sp>
        <p:nvSpPr>
          <p:cNvPr id="7" name="Rectangle 40"/>
          <p:cNvSpPr>
            <a:spLocks noGrp="1" noChangeArrowheads="1"/>
          </p:cNvSpPr>
          <p:nvPr>
            <p:ph type="ftr" sz="quarter" idx="11"/>
          </p:nvPr>
        </p:nvSpPr>
        <p:spPr>
          <a:ln/>
        </p:spPr>
        <p:txBody>
          <a:bodyPr/>
          <a:lstStyle>
            <a:lvl1pPr>
              <a:defRPr/>
            </a:lvl1pPr>
          </a:lstStyle>
          <a:p>
            <a:pPr>
              <a:defRPr/>
            </a:pPr>
            <a:endParaRPr lang="en-US"/>
          </a:p>
        </p:txBody>
      </p:sp>
      <p:sp>
        <p:nvSpPr>
          <p:cNvPr id="8" name="Rectangle 41"/>
          <p:cNvSpPr>
            <a:spLocks noGrp="1" noChangeArrowheads="1"/>
          </p:cNvSpPr>
          <p:nvPr>
            <p:ph type="sldNum" sz="quarter" idx="12"/>
          </p:nvPr>
        </p:nvSpPr>
        <p:spPr>
          <a:ln/>
        </p:spPr>
        <p:txBody>
          <a:bodyPr/>
          <a:lstStyle>
            <a:lvl1pPr>
              <a:defRPr/>
            </a:lvl1pPr>
          </a:lstStyle>
          <a:p>
            <a:pPr>
              <a:defRPr/>
            </a:pPr>
            <a:fld id="{13F1EFDB-7157-A14B-ABB1-15E2D6ED2C36}" type="slidenum">
              <a:rPr lang="en-US"/>
              <a:pPr>
                <a:defRPr/>
              </a:pPr>
              <a:t>‹#›</a:t>
            </a:fld>
            <a:endParaRPr lang="en-US"/>
          </a:p>
        </p:txBody>
      </p:sp>
    </p:spTree>
    <p:extLst>
      <p:ext uri="{BB962C8B-B14F-4D97-AF65-F5344CB8AC3E}">
        <p14:creationId xmlns:p14="http://schemas.microsoft.com/office/powerpoint/2010/main" val="1204237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A80A4B84-E93A-4248-BB20-CB155BD63094}" type="slidenum">
              <a:rPr lang="en-US"/>
              <a:pPr>
                <a:defRPr/>
              </a:pPr>
              <a:t>‹#›</a:t>
            </a:fld>
            <a:endParaRPr lang="en-US"/>
          </a:p>
        </p:txBody>
      </p:sp>
    </p:spTree>
    <p:extLst>
      <p:ext uri="{BB962C8B-B14F-4D97-AF65-F5344CB8AC3E}">
        <p14:creationId xmlns:p14="http://schemas.microsoft.com/office/powerpoint/2010/main" val="3200999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987521DA-D3DD-4A4D-AD3A-F821DC9895B5}" type="slidenum">
              <a:rPr lang="en-US"/>
              <a:pPr>
                <a:defRPr/>
              </a:pPr>
              <a:t>‹#›</a:t>
            </a:fld>
            <a:endParaRPr lang="en-US"/>
          </a:p>
        </p:txBody>
      </p:sp>
    </p:spTree>
    <p:extLst>
      <p:ext uri="{BB962C8B-B14F-4D97-AF65-F5344CB8AC3E}">
        <p14:creationId xmlns:p14="http://schemas.microsoft.com/office/powerpoint/2010/main" val="2385911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F4A6BA88-06DB-5949-9DA7-8281F6CFF4B3}" type="slidenum">
              <a:rPr lang="en-US"/>
              <a:pPr>
                <a:defRPr/>
              </a:pPr>
              <a:t>‹#›</a:t>
            </a:fld>
            <a:endParaRPr lang="en-US"/>
          </a:p>
        </p:txBody>
      </p:sp>
    </p:spTree>
    <p:extLst>
      <p:ext uri="{BB962C8B-B14F-4D97-AF65-F5344CB8AC3E}">
        <p14:creationId xmlns:p14="http://schemas.microsoft.com/office/powerpoint/2010/main" val="39017971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F438D50-46D7-C843-93DD-E9CD364FCD24}" type="slidenum">
              <a:rPr lang="en-US"/>
              <a:pPr>
                <a:defRPr/>
              </a:pPr>
              <a:t>‹#›</a:t>
            </a:fld>
            <a:endParaRPr lang="en-US"/>
          </a:p>
        </p:txBody>
      </p:sp>
    </p:spTree>
    <p:extLst>
      <p:ext uri="{BB962C8B-B14F-4D97-AF65-F5344CB8AC3E}">
        <p14:creationId xmlns:p14="http://schemas.microsoft.com/office/powerpoint/2010/main" val="1286829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F7A1DF7E-AF41-2247-A289-08BBB9233CB1}" type="slidenum">
              <a:rPr lang="en-US"/>
              <a:pPr>
                <a:defRPr/>
              </a:pPr>
              <a:t>‹#›</a:t>
            </a:fld>
            <a:endParaRPr lang="en-US"/>
          </a:p>
        </p:txBody>
      </p:sp>
    </p:spTree>
    <p:extLst>
      <p:ext uri="{BB962C8B-B14F-4D97-AF65-F5344CB8AC3E}">
        <p14:creationId xmlns:p14="http://schemas.microsoft.com/office/powerpoint/2010/main" val="5406267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4F83F0C4-424B-1C45-8EC2-95755D9F1C0A}" type="slidenum">
              <a:rPr lang="en-US"/>
              <a:pPr>
                <a:defRPr/>
              </a:pPr>
              <a:t>‹#›</a:t>
            </a:fld>
            <a:endParaRPr lang="en-US"/>
          </a:p>
        </p:txBody>
      </p:sp>
    </p:spTree>
    <p:extLst>
      <p:ext uri="{BB962C8B-B14F-4D97-AF65-F5344CB8AC3E}">
        <p14:creationId xmlns:p14="http://schemas.microsoft.com/office/powerpoint/2010/main" val="2208631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313158F2-C9E7-054C-9042-B0D1BAE855D0}" type="slidenum">
              <a:rPr lang="en-US"/>
              <a:pPr>
                <a:defRPr/>
              </a:pPr>
              <a:t>‹#›</a:t>
            </a:fld>
            <a:endParaRPr lang="en-US"/>
          </a:p>
        </p:txBody>
      </p:sp>
    </p:spTree>
    <p:extLst>
      <p:ext uri="{BB962C8B-B14F-4D97-AF65-F5344CB8AC3E}">
        <p14:creationId xmlns:p14="http://schemas.microsoft.com/office/powerpoint/2010/main" val="37114727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8C6999A2-0E9F-A843-A3D2-3FA36C4CE04A}" type="slidenum">
              <a:rPr lang="en-US"/>
              <a:pPr>
                <a:defRPr/>
              </a:pPr>
              <a:t>‹#›</a:t>
            </a:fld>
            <a:endParaRPr lang="en-US"/>
          </a:p>
        </p:txBody>
      </p:sp>
    </p:spTree>
    <p:extLst>
      <p:ext uri="{BB962C8B-B14F-4D97-AF65-F5344CB8AC3E}">
        <p14:creationId xmlns:p14="http://schemas.microsoft.com/office/powerpoint/2010/main" val="38298592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8B7BEE76-8F3F-EC4E-87D5-88E3616A513A}" type="slidenum">
              <a:rPr lang="en-US"/>
              <a:pPr>
                <a:defRPr/>
              </a:pPr>
              <a:t>‹#›</a:t>
            </a:fld>
            <a:endParaRPr lang="en-US"/>
          </a:p>
        </p:txBody>
      </p:sp>
    </p:spTree>
    <p:extLst>
      <p:ext uri="{BB962C8B-B14F-4D97-AF65-F5344CB8AC3E}">
        <p14:creationId xmlns:p14="http://schemas.microsoft.com/office/powerpoint/2010/main" val="584016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928746A-CBA2-A24D-A49E-6BB0E992F7AD}" type="slidenum">
              <a:rPr lang="en-US"/>
              <a:pPr>
                <a:defRPr/>
              </a:pPr>
              <a:t>‹#›</a:t>
            </a:fld>
            <a:endParaRPr lang="en-US"/>
          </a:p>
        </p:txBody>
      </p:sp>
    </p:spTree>
    <p:extLst>
      <p:ext uri="{BB962C8B-B14F-4D97-AF65-F5344CB8AC3E}">
        <p14:creationId xmlns:p14="http://schemas.microsoft.com/office/powerpoint/2010/main" val="6581655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2BDCAF6C-DD69-CD44-B713-7A2A6A2210E2}" type="slidenum">
              <a:rPr lang="en-US"/>
              <a:pPr>
                <a:defRPr/>
              </a:pPr>
              <a:t>‹#›</a:t>
            </a:fld>
            <a:endParaRPr lang="en-US"/>
          </a:p>
        </p:txBody>
      </p:sp>
    </p:spTree>
    <p:extLst>
      <p:ext uri="{BB962C8B-B14F-4D97-AF65-F5344CB8AC3E}">
        <p14:creationId xmlns:p14="http://schemas.microsoft.com/office/powerpoint/2010/main" val="40688669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CA1CAD83-340B-8D44-BE10-A556CD926823}" type="slidenum">
              <a:rPr lang="en-US"/>
              <a:pPr>
                <a:defRPr/>
              </a:pPr>
              <a:t>‹#›</a:t>
            </a:fld>
            <a:endParaRPr lang="en-US"/>
          </a:p>
        </p:txBody>
      </p:sp>
    </p:spTree>
    <p:extLst>
      <p:ext uri="{BB962C8B-B14F-4D97-AF65-F5344CB8AC3E}">
        <p14:creationId xmlns:p14="http://schemas.microsoft.com/office/powerpoint/2010/main" val="40468090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3E98CC43-FE4C-DF4E-B7FD-E025E2B7CA31}" type="slidenum">
              <a:rPr lang="en-US"/>
              <a:pPr>
                <a:defRPr/>
              </a:pPr>
              <a:t>‹#›</a:t>
            </a:fld>
            <a:endParaRPr lang="en-US"/>
          </a:p>
        </p:txBody>
      </p:sp>
    </p:spTree>
    <p:extLst>
      <p:ext uri="{BB962C8B-B14F-4D97-AF65-F5344CB8AC3E}">
        <p14:creationId xmlns:p14="http://schemas.microsoft.com/office/powerpoint/2010/main" val="31977497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9"/>
          <p:cNvSpPr>
            <a:spLocks noGrp="1" noChangeArrowheads="1"/>
          </p:cNvSpPr>
          <p:nvPr>
            <p:ph type="dt" sz="half" idx="10"/>
          </p:nvPr>
        </p:nvSpPr>
        <p:spPr>
          <a:ln/>
        </p:spPr>
        <p:txBody>
          <a:bodyPr/>
          <a:lstStyle>
            <a:lvl1pPr>
              <a:defRPr/>
            </a:lvl1pPr>
          </a:lstStyle>
          <a:p>
            <a:pPr>
              <a:defRPr/>
            </a:pPr>
            <a:endParaRPr lang="en-US"/>
          </a:p>
        </p:txBody>
      </p:sp>
      <p:sp>
        <p:nvSpPr>
          <p:cNvPr id="7" name="Rectangle 40"/>
          <p:cNvSpPr>
            <a:spLocks noGrp="1" noChangeArrowheads="1"/>
          </p:cNvSpPr>
          <p:nvPr>
            <p:ph type="ftr" sz="quarter" idx="11"/>
          </p:nvPr>
        </p:nvSpPr>
        <p:spPr>
          <a:ln/>
        </p:spPr>
        <p:txBody>
          <a:bodyPr/>
          <a:lstStyle>
            <a:lvl1pPr>
              <a:defRPr/>
            </a:lvl1pPr>
          </a:lstStyle>
          <a:p>
            <a:pPr>
              <a:defRPr/>
            </a:pPr>
            <a:endParaRPr lang="en-US"/>
          </a:p>
        </p:txBody>
      </p:sp>
      <p:sp>
        <p:nvSpPr>
          <p:cNvPr id="8" name="Rectangle 41"/>
          <p:cNvSpPr>
            <a:spLocks noGrp="1" noChangeArrowheads="1"/>
          </p:cNvSpPr>
          <p:nvPr>
            <p:ph type="sldNum" sz="quarter" idx="12"/>
          </p:nvPr>
        </p:nvSpPr>
        <p:spPr>
          <a:ln/>
        </p:spPr>
        <p:txBody>
          <a:bodyPr/>
          <a:lstStyle>
            <a:lvl1pPr>
              <a:defRPr/>
            </a:lvl1pPr>
          </a:lstStyle>
          <a:p>
            <a:pPr>
              <a:defRPr/>
            </a:pPr>
            <a:fld id="{701D0CDB-334E-6942-BD97-EA1C94222C3F}" type="slidenum">
              <a:rPr lang="en-US"/>
              <a:pPr>
                <a:defRPr/>
              </a:pPr>
              <a:t>‹#›</a:t>
            </a:fld>
            <a:endParaRPr lang="en-US"/>
          </a:p>
        </p:txBody>
      </p:sp>
    </p:spTree>
    <p:extLst>
      <p:ext uri="{BB962C8B-B14F-4D97-AF65-F5344CB8AC3E}">
        <p14:creationId xmlns:p14="http://schemas.microsoft.com/office/powerpoint/2010/main" val="40470683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998C766C-9651-E249-A1D1-A728923AB421}" type="slidenum">
              <a:rPr lang="en-US"/>
              <a:pPr>
                <a:defRPr/>
              </a:pPr>
              <a:t>‹#›</a:t>
            </a:fld>
            <a:endParaRPr lang="en-US"/>
          </a:p>
        </p:txBody>
      </p:sp>
    </p:spTree>
    <p:extLst>
      <p:ext uri="{BB962C8B-B14F-4D97-AF65-F5344CB8AC3E}">
        <p14:creationId xmlns:p14="http://schemas.microsoft.com/office/powerpoint/2010/main" val="21788470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133861659"/>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76005021"/>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530739871"/>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08719996"/>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218708385"/>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B522205-5819-9540-A51E-0A042945F2F6}" type="slidenum">
              <a:rPr lang="en-US"/>
              <a:pPr>
                <a:defRPr/>
              </a:pPr>
              <a:t>‹#›</a:t>
            </a:fld>
            <a:endParaRPr lang="en-US"/>
          </a:p>
        </p:txBody>
      </p:sp>
    </p:spTree>
    <p:extLst>
      <p:ext uri="{BB962C8B-B14F-4D97-AF65-F5344CB8AC3E}">
        <p14:creationId xmlns:p14="http://schemas.microsoft.com/office/powerpoint/2010/main" val="35827176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42708389"/>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104317677"/>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50941958"/>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099216143"/>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53308612"/>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92120721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3EFB3FE-1E8A-0540-A7A8-96FFF80F8D20}" type="slidenum">
              <a:rPr lang="en-US"/>
              <a:pPr>
                <a:defRPr/>
              </a:pPr>
              <a:t>‹#›</a:t>
            </a:fld>
            <a:endParaRPr lang="en-US"/>
          </a:p>
        </p:txBody>
      </p:sp>
    </p:spTree>
    <p:extLst>
      <p:ext uri="{BB962C8B-B14F-4D97-AF65-F5344CB8AC3E}">
        <p14:creationId xmlns:p14="http://schemas.microsoft.com/office/powerpoint/2010/main" val="35754965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slideLayout" Target="../slideLayouts/slideLayout61.xml"/><Relationship Id="rId14" Type="http://schemas.openxmlformats.org/officeDocument/2006/relationships/theme" Target="../theme/theme7.xml"/><Relationship Id="rId15" Type="http://schemas.openxmlformats.org/officeDocument/2006/relationships/image" Target="../media/image2.jpe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slideLayout" Target="../slideLayouts/slideLayout74.xml"/><Relationship Id="rId14" Type="http://schemas.openxmlformats.org/officeDocument/2006/relationships/theme" Target="../theme/theme8.xml"/><Relationship Id="rId15" Type="http://schemas.openxmlformats.org/officeDocument/2006/relationships/image" Target="../media/image2.jpeg"/><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theme" Target="../theme/theme9.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a typeface="ＭＳ Ｐゴシック" charset="-128"/>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ＭＳ Ｐゴシック" charset="-128"/>
                <a:cs typeface="+mn-cs"/>
              </a:defRPr>
            </a:lvl1pPr>
          </a:lstStyle>
          <a:p>
            <a:pPr>
              <a:defRPr/>
            </a:pPr>
            <a:endParaRPr 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ＭＳ Ｐゴシック" charset="-128"/>
                <a:cs typeface="+mn-cs"/>
              </a:defRPr>
            </a:lvl1pPr>
          </a:lstStyle>
          <a:p>
            <a:pPr>
              <a:defRPr/>
            </a:pPr>
            <a:endParaRPr 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defRPr>
            </a:lvl1pPr>
          </a:lstStyle>
          <a:p>
            <a:pPr>
              <a:defRPr/>
            </a:pPr>
            <a:fld id="{7BB75D36-7F12-A548-93BB-C29C153BF58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012" r:id="rId1"/>
    <p:sldLayoutId id="2147484943" r:id="rId2"/>
    <p:sldLayoutId id="2147484944" r:id="rId3"/>
    <p:sldLayoutId id="2147484945" r:id="rId4"/>
    <p:sldLayoutId id="2147484946" r:id="rId5"/>
    <p:sldLayoutId id="2147484947" r:id="rId6"/>
    <p:sldLayoutId id="2147484948" r:id="rId7"/>
    <p:sldLayoutId id="2147484949" r:id="rId8"/>
    <p:sldLayoutId id="2147484950" r:id="rId9"/>
    <p:sldLayoutId id="2147484951" r:id="rId10"/>
    <p:sldLayoutId id="2147484952" r:id="rId11"/>
    <p:sldLayoutId id="2147484953" r:id="rId12"/>
    <p:sldLayoutId id="2147484954" r:id="rId13"/>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128"/>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5810" name="Rectangle 1026"/>
          <p:cNvSpPr>
            <a:spLocks noGrp="1" noChangeArrowheads="1"/>
          </p:cNvSpPr>
          <p:nvPr>
            <p:ph type="title"/>
          </p:nvPr>
        </p:nvSpPr>
        <p:spPr bwMode="auto">
          <a:xfrm>
            <a:off x="685800" y="609600"/>
            <a:ext cx="7772400" cy="11430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5811" name="Rectangle 1027"/>
          <p:cNvSpPr>
            <a:spLocks noGrp="1" noChangeArrowheads="1"/>
          </p:cNvSpPr>
          <p:nvPr>
            <p:ph type="body" idx="1"/>
          </p:nvPr>
        </p:nvSpPr>
        <p:spPr bwMode="auto">
          <a:xfrm>
            <a:off x="685800" y="1981200"/>
            <a:ext cx="7772400" cy="41148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581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charset="0"/>
                <a:ea typeface="ヒラギノ角ゴ Pro W3" charset="-128"/>
                <a:cs typeface="+mn-cs"/>
              </a:defRPr>
            </a:lvl1pPr>
          </a:lstStyle>
          <a:p>
            <a:pPr>
              <a:defRPr/>
            </a:pPr>
            <a:endParaRPr lang="en-US"/>
          </a:p>
        </p:txBody>
      </p:sp>
      <p:sp>
        <p:nvSpPr>
          <p:cNvPr id="37581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rebuchet MS" charset="0"/>
                <a:ea typeface="ヒラギノ角ゴ Pro W3" charset="-128"/>
                <a:cs typeface="+mn-cs"/>
              </a:defRPr>
            </a:lvl1pPr>
          </a:lstStyle>
          <a:p>
            <a:pPr>
              <a:defRPr/>
            </a:pPr>
            <a:endParaRPr lang="en-US"/>
          </a:p>
        </p:txBody>
      </p:sp>
      <p:sp>
        <p:nvSpPr>
          <p:cNvPr id="37581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FFFFFF"/>
                </a:solidFill>
                <a:latin typeface="Trebuchet MS" charset="0"/>
                <a:ea typeface="ヒラギノ角ゴ Pro W3" charset="0"/>
                <a:cs typeface="ヒラギノ角ゴ Pro W3" charset="0"/>
              </a:defRPr>
            </a:lvl1pPr>
          </a:lstStyle>
          <a:p>
            <a:pPr>
              <a:defRPr/>
            </a:pPr>
            <a:fld id="{722122F3-C099-8448-AB5E-2E0E724107C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55" r:id="rId1"/>
    <p:sldLayoutId id="2147484956" r:id="rId2"/>
    <p:sldLayoutId id="2147484957" r:id="rId3"/>
    <p:sldLayoutId id="2147484958" r:id="rId4"/>
    <p:sldLayoutId id="2147484959" r:id="rId5"/>
    <p:sldLayoutId id="2147484960" r:id="rId6"/>
    <p:sldLayoutId id="2147484961" r:id="rId7"/>
    <p:sldLayoutId id="2147484962" r:id="rId8"/>
    <p:sldLayoutId id="2147484963" r:id="rId9"/>
    <p:sldLayoutId id="2147484964" r:id="rId10"/>
    <p:sldLayoutId id="21474849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22" charset="0"/>
          <a:ea typeface="ヒラギノ角ゴ Pro W3" pitchFamily="22" charset="-128"/>
          <a:cs typeface="ヒラギノ角ゴ Pro W3" pitchFamily="22" charset="-128"/>
        </a:defRPr>
      </a:lvl2pPr>
      <a:lvl3pPr algn="ctr" rtl="0" eaLnBrk="0" fontAlgn="base" hangingPunct="0">
        <a:spcBef>
          <a:spcPct val="0"/>
        </a:spcBef>
        <a:spcAft>
          <a:spcPct val="0"/>
        </a:spcAft>
        <a:defRPr sz="4400">
          <a:solidFill>
            <a:schemeClr val="tx2"/>
          </a:solidFill>
          <a:latin typeface="Trebuchet MS" pitchFamily="22" charset="0"/>
          <a:ea typeface="ヒラギノ角ゴ Pro W3" pitchFamily="22" charset="-128"/>
          <a:cs typeface="ヒラギノ角ゴ Pro W3" pitchFamily="22" charset="-128"/>
        </a:defRPr>
      </a:lvl3pPr>
      <a:lvl4pPr algn="ctr" rtl="0" eaLnBrk="0" fontAlgn="base" hangingPunct="0">
        <a:spcBef>
          <a:spcPct val="0"/>
        </a:spcBef>
        <a:spcAft>
          <a:spcPct val="0"/>
        </a:spcAft>
        <a:defRPr sz="4400">
          <a:solidFill>
            <a:schemeClr val="tx2"/>
          </a:solidFill>
          <a:latin typeface="Trebuchet MS" pitchFamily="22" charset="0"/>
          <a:ea typeface="ヒラギノ角ゴ Pro W3" pitchFamily="22" charset="-128"/>
          <a:cs typeface="ヒラギノ角ゴ Pro W3" pitchFamily="22" charset="-128"/>
        </a:defRPr>
      </a:lvl4pPr>
      <a:lvl5pPr algn="ctr" rtl="0" eaLnBrk="0" fontAlgn="base" hangingPunct="0">
        <a:spcBef>
          <a:spcPct val="0"/>
        </a:spcBef>
        <a:spcAft>
          <a:spcPct val="0"/>
        </a:spcAft>
        <a:defRPr sz="4400">
          <a:solidFill>
            <a:schemeClr val="tx2"/>
          </a:solidFill>
          <a:latin typeface="Trebuchet MS" pitchFamily="22" charset="0"/>
          <a:ea typeface="ヒラギノ角ゴ Pro W3" pitchFamily="22" charset="-128"/>
          <a:cs typeface="ヒラギノ角ゴ Pro W3" pitchFamily="22" charset="-128"/>
        </a:defRPr>
      </a:lvl5pPr>
      <a:lvl6pPr marL="457200" algn="ctr" rtl="0" fontAlgn="base">
        <a:spcBef>
          <a:spcPct val="0"/>
        </a:spcBef>
        <a:spcAft>
          <a:spcPct val="0"/>
        </a:spcAft>
        <a:defRPr sz="4400">
          <a:solidFill>
            <a:schemeClr val="tx2"/>
          </a:solidFill>
          <a:latin typeface="Trebuchet MS" pitchFamily="22" charset="0"/>
          <a:ea typeface="ヒラギノ角ゴ Pro W3" pitchFamily="22" charset="-128"/>
          <a:cs typeface="ヒラギノ角ゴ Pro W3" pitchFamily="22" charset="-128"/>
        </a:defRPr>
      </a:lvl6pPr>
      <a:lvl7pPr marL="914400" algn="ctr" rtl="0" fontAlgn="base">
        <a:spcBef>
          <a:spcPct val="0"/>
        </a:spcBef>
        <a:spcAft>
          <a:spcPct val="0"/>
        </a:spcAft>
        <a:defRPr sz="4400">
          <a:solidFill>
            <a:schemeClr val="tx2"/>
          </a:solidFill>
          <a:latin typeface="Trebuchet MS" pitchFamily="22" charset="0"/>
          <a:ea typeface="ヒラギノ角ゴ Pro W3" pitchFamily="22" charset="-128"/>
          <a:cs typeface="ヒラギノ角ゴ Pro W3" pitchFamily="22" charset="-128"/>
        </a:defRPr>
      </a:lvl7pPr>
      <a:lvl8pPr marL="1371600" algn="ctr" rtl="0" fontAlgn="base">
        <a:spcBef>
          <a:spcPct val="0"/>
        </a:spcBef>
        <a:spcAft>
          <a:spcPct val="0"/>
        </a:spcAft>
        <a:defRPr sz="4400">
          <a:solidFill>
            <a:schemeClr val="tx2"/>
          </a:solidFill>
          <a:latin typeface="Trebuchet MS" pitchFamily="22" charset="0"/>
          <a:ea typeface="ヒラギノ角ゴ Pro W3" pitchFamily="22" charset="-128"/>
          <a:cs typeface="ヒラギノ角ゴ Pro W3" pitchFamily="22" charset="-128"/>
        </a:defRPr>
      </a:lvl8pPr>
      <a:lvl9pPr marL="1828800" algn="ctr" rtl="0" fontAlgn="base">
        <a:spcBef>
          <a:spcPct val="0"/>
        </a:spcBef>
        <a:spcAft>
          <a:spcPct val="0"/>
        </a:spcAft>
        <a:defRPr sz="4400">
          <a:solidFill>
            <a:schemeClr val="tx2"/>
          </a:solidFill>
          <a:latin typeface="Trebuchet MS" pitchFamily="22" charset="0"/>
          <a:ea typeface="ヒラギノ角ゴ Pro W3" pitchFamily="22" charset="-128"/>
          <a:cs typeface="ヒラギノ角ゴ Pro W3" pitchFamily="22" charset="-128"/>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22"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22"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22"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22"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54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128"/>
                <a:cs typeface="+mn-cs"/>
              </a:defRPr>
            </a:lvl1pPr>
          </a:lstStyle>
          <a:p>
            <a:pPr>
              <a:defRPr/>
            </a:pPr>
            <a:endParaRPr lang="en-US"/>
          </a:p>
        </p:txBody>
      </p:sp>
      <p:sp>
        <p:nvSpPr>
          <p:cNvPr id="23654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128"/>
                <a:cs typeface="+mn-cs"/>
              </a:defRPr>
            </a:lvl1pPr>
          </a:lstStyle>
          <a:p>
            <a:pPr>
              <a:defRPr/>
            </a:pPr>
            <a:endParaRPr lang="en-US"/>
          </a:p>
        </p:txBody>
      </p:sp>
      <p:sp>
        <p:nvSpPr>
          <p:cNvPr id="23655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1E1F2EFD-53EC-6747-84EA-7AB2782CA91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66" r:id="rId1"/>
    <p:sldLayoutId id="2147484967" r:id="rId2"/>
    <p:sldLayoutId id="2147484968" r:id="rId3"/>
    <p:sldLayoutId id="2147484969" r:id="rId4"/>
    <p:sldLayoutId id="2147484970" r:id="rId5"/>
    <p:sldLayoutId id="2147484971" r:id="rId6"/>
    <p:sldLayoutId id="2147484972" r:id="rId7"/>
    <p:sldLayoutId id="2147484973" r:id="rId8"/>
    <p:sldLayoutId id="2147484974" r:id="rId9"/>
    <p:sldLayoutId id="2147484975" r:id="rId10"/>
    <p:sldLayoutId id="214748497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2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2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2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22"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22" charset="0"/>
        </a:defRPr>
      </a:lvl6pPr>
      <a:lvl7pPr marL="914400" algn="ctr" rtl="0" fontAlgn="base">
        <a:spcBef>
          <a:spcPct val="0"/>
        </a:spcBef>
        <a:spcAft>
          <a:spcPct val="0"/>
        </a:spcAft>
        <a:defRPr sz="4400">
          <a:solidFill>
            <a:schemeClr val="tx2"/>
          </a:solidFill>
          <a:latin typeface="Times New Roman" pitchFamily="22" charset="0"/>
        </a:defRPr>
      </a:lvl7pPr>
      <a:lvl8pPr marL="1371600" algn="ctr" rtl="0" fontAlgn="base">
        <a:spcBef>
          <a:spcPct val="0"/>
        </a:spcBef>
        <a:spcAft>
          <a:spcPct val="0"/>
        </a:spcAft>
        <a:defRPr sz="4400">
          <a:solidFill>
            <a:schemeClr val="tx2"/>
          </a:solidFill>
          <a:latin typeface="Times New Roman" pitchFamily="22" charset="0"/>
        </a:defRPr>
      </a:lvl8pPr>
      <a:lvl9pPr marL="1828800" algn="ctr" rtl="0" fontAlgn="base">
        <a:spcBef>
          <a:spcPct val="0"/>
        </a:spcBef>
        <a:spcAft>
          <a:spcPct val="0"/>
        </a:spcAft>
        <a:defRPr sz="4400">
          <a:solidFill>
            <a:schemeClr val="tx2"/>
          </a:solidFill>
          <a:latin typeface="Times New Roman" pitchFamily="2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4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charset="0"/>
                <a:ea typeface="ＭＳ Ｐゴシック" charset="-128"/>
                <a:cs typeface="+mn-cs"/>
              </a:defRPr>
            </a:lvl1pPr>
          </a:lstStyle>
          <a:p>
            <a:pPr>
              <a:defRPr/>
            </a:pPr>
            <a:endParaRPr lang="en-US"/>
          </a:p>
        </p:txBody>
      </p:sp>
      <p:sp>
        <p:nvSpPr>
          <p:cNvPr id="10445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solidFill>
                  <a:schemeClr val="tx2"/>
                </a:solidFill>
                <a:latin typeface="Arial" charset="0"/>
              </a:defRPr>
            </a:lvl1pPr>
          </a:lstStyle>
          <a:p>
            <a:pPr>
              <a:defRPr/>
            </a:pPr>
            <a:fld id="{3A07E3F2-6CE9-5846-8F67-F790F270530E}" type="slidenum">
              <a:rPr lang="en-US"/>
              <a:pPr>
                <a:defRPr/>
              </a:pPr>
              <a:t>‹#›</a:t>
            </a:fld>
            <a:endParaRPr lang="en-US"/>
          </a:p>
        </p:txBody>
      </p:sp>
      <p:sp>
        <p:nvSpPr>
          <p:cNvPr id="39942"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3"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9944" name="Group 8"/>
          <p:cNvGrpSpPr>
            <a:grpSpLocks/>
          </p:cNvGrpSpPr>
          <p:nvPr/>
        </p:nvGrpSpPr>
        <p:grpSpPr bwMode="auto">
          <a:xfrm>
            <a:off x="228600" y="457200"/>
            <a:ext cx="1246188" cy="1371600"/>
            <a:chOff x="144" y="288"/>
            <a:chExt cx="785" cy="864"/>
          </a:xfrm>
        </p:grpSpPr>
        <p:sp>
          <p:nvSpPr>
            <p:cNvPr id="39946"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47"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48"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49"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50"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51"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52"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53"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54"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55"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56"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57"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58"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10447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charset="0"/>
                <a:ea typeface="ＭＳ Ｐゴシック" charset="-128"/>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013"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39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39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39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3900">
          <a:solidFill>
            <a:schemeClr val="tx2"/>
          </a:solidFill>
          <a:latin typeface="Arial" pitchFamily="22" charset="0"/>
          <a:ea typeface="ＭＳ Ｐゴシック" pitchFamily="-105" charset="-128"/>
          <a:cs typeface="ＭＳ Ｐゴシック" pitchFamily="-105" charset="-128"/>
        </a:defRPr>
      </a:lvl5pPr>
      <a:lvl6pPr marL="457200" algn="l" rtl="0" fontAlgn="base">
        <a:spcBef>
          <a:spcPct val="0"/>
        </a:spcBef>
        <a:spcAft>
          <a:spcPct val="0"/>
        </a:spcAft>
        <a:defRPr sz="3900">
          <a:solidFill>
            <a:schemeClr val="tx2"/>
          </a:solidFill>
          <a:latin typeface="Arial" pitchFamily="22" charset="0"/>
        </a:defRPr>
      </a:lvl6pPr>
      <a:lvl7pPr marL="914400" algn="l" rtl="0" fontAlgn="base">
        <a:spcBef>
          <a:spcPct val="0"/>
        </a:spcBef>
        <a:spcAft>
          <a:spcPct val="0"/>
        </a:spcAft>
        <a:defRPr sz="3900">
          <a:solidFill>
            <a:schemeClr val="tx2"/>
          </a:solidFill>
          <a:latin typeface="Arial" pitchFamily="22" charset="0"/>
        </a:defRPr>
      </a:lvl7pPr>
      <a:lvl8pPr marL="1371600" algn="l" rtl="0" fontAlgn="base">
        <a:spcBef>
          <a:spcPct val="0"/>
        </a:spcBef>
        <a:spcAft>
          <a:spcPct val="0"/>
        </a:spcAft>
        <a:defRPr sz="3900">
          <a:solidFill>
            <a:schemeClr val="tx2"/>
          </a:solidFill>
          <a:latin typeface="Arial" pitchFamily="22" charset="0"/>
        </a:defRPr>
      </a:lvl8pPr>
      <a:lvl9pPr marL="1828800" algn="l" rtl="0" fontAlgn="base">
        <a:spcBef>
          <a:spcPct val="0"/>
        </a:spcBef>
        <a:spcAft>
          <a:spcPct val="0"/>
        </a:spcAft>
        <a:defRPr sz="3900">
          <a:solidFill>
            <a:schemeClr val="tx2"/>
          </a:solidFill>
          <a:latin typeface="Arial" pitchFamily="22"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22"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128"/>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charset="-128"/>
          <a:cs typeface="ＭＳ Ｐゴシック" charset="0"/>
        </a:defRPr>
      </a:lvl5pPr>
      <a:lvl6pPr marL="2514600" indent="-228600" algn="l" rtl="0" fontAlgn="base">
        <a:spcBef>
          <a:spcPct val="20000"/>
        </a:spcBef>
        <a:spcAft>
          <a:spcPct val="0"/>
        </a:spcAft>
        <a:buClr>
          <a:schemeClr val="accent1"/>
        </a:buClr>
        <a:buSzPct val="70000"/>
        <a:buFont typeface="Wingdings" pitchFamily="22" charset="2"/>
        <a:buChar char="o"/>
        <a:defRPr sz="2000">
          <a:solidFill>
            <a:schemeClr val="tx2"/>
          </a:solidFill>
          <a:latin typeface="+mn-lt"/>
          <a:ea typeface="ＭＳ Ｐゴシック" pitchFamily="22" charset="-128"/>
        </a:defRPr>
      </a:lvl6pPr>
      <a:lvl7pPr marL="2971800" indent="-228600" algn="l" rtl="0" fontAlgn="base">
        <a:spcBef>
          <a:spcPct val="20000"/>
        </a:spcBef>
        <a:spcAft>
          <a:spcPct val="0"/>
        </a:spcAft>
        <a:buClr>
          <a:schemeClr val="accent1"/>
        </a:buClr>
        <a:buSzPct val="70000"/>
        <a:buFont typeface="Wingdings" pitchFamily="22" charset="2"/>
        <a:buChar char="o"/>
        <a:defRPr sz="2000">
          <a:solidFill>
            <a:schemeClr val="tx2"/>
          </a:solidFill>
          <a:latin typeface="+mn-lt"/>
          <a:ea typeface="ＭＳ Ｐゴシック" pitchFamily="22" charset="-128"/>
        </a:defRPr>
      </a:lvl7pPr>
      <a:lvl8pPr marL="3429000" indent="-228600" algn="l" rtl="0" fontAlgn="base">
        <a:spcBef>
          <a:spcPct val="20000"/>
        </a:spcBef>
        <a:spcAft>
          <a:spcPct val="0"/>
        </a:spcAft>
        <a:buClr>
          <a:schemeClr val="accent1"/>
        </a:buClr>
        <a:buSzPct val="70000"/>
        <a:buFont typeface="Wingdings" pitchFamily="22" charset="2"/>
        <a:buChar char="o"/>
        <a:defRPr sz="2000">
          <a:solidFill>
            <a:schemeClr val="tx2"/>
          </a:solidFill>
          <a:latin typeface="+mn-lt"/>
          <a:ea typeface="ＭＳ Ｐゴシック" pitchFamily="22" charset="-128"/>
        </a:defRPr>
      </a:lvl8pPr>
      <a:lvl9pPr marL="3886200" indent="-228600" algn="l" rtl="0" fontAlgn="base">
        <a:spcBef>
          <a:spcPct val="20000"/>
        </a:spcBef>
        <a:spcAft>
          <a:spcPct val="0"/>
        </a:spcAft>
        <a:buClr>
          <a:schemeClr val="accent1"/>
        </a:buClr>
        <a:buSzPct val="70000"/>
        <a:buFont typeface="Wingdings" pitchFamily="22" charset="2"/>
        <a:buChar char="o"/>
        <a:defRPr sz="2000">
          <a:solidFill>
            <a:schemeClr val="tx2"/>
          </a:solidFill>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522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ea typeface="ＭＳ Ｐゴシック" charset="-128"/>
                <a:cs typeface="+mn-cs"/>
              </a:defRPr>
            </a:lvl1pPr>
          </a:lstStyle>
          <a:p>
            <a:pPr>
              <a:defRPr/>
            </a:pPr>
            <a:endParaRPr 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ea typeface="ＭＳ Ｐゴシック" charset="-128"/>
                <a:cs typeface="+mn-cs"/>
              </a:defRPr>
            </a:lvl1pPr>
          </a:lstStyle>
          <a:p>
            <a:pPr>
              <a:defRPr/>
            </a:pPr>
            <a:endParaRPr 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525C8D62-3E3A-7247-897A-08ED6D7FD42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87"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128"/>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128"/>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Times New Roman" charset="0"/>
                <a:cs typeface="Times New Roman" charset="0"/>
              </a:defRPr>
            </a:lvl1pPr>
          </a:lstStyle>
          <a:p>
            <a:pPr>
              <a:defRPr/>
            </a:pPr>
            <a:fld id="{D2FF20E9-6422-784B-87AE-8931A5D6E2F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14" r:id="rId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ea typeface="ＭＳ Ｐゴシック" charset="-128"/>
                <a:cs typeface="+mn-cs"/>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ea typeface="ＭＳ Ｐゴシック" charset="-128"/>
                <a:cs typeface="+mn-cs"/>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ea typeface="ＭＳ Ｐゴシック" charset="-128"/>
                <a:cs typeface="+mn-cs"/>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ea typeface="ＭＳ Ｐゴシック" charset="-128"/>
                <a:cs typeface="+mn-cs"/>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ea typeface="ＭＳ Ｐゴシック" charset="-128"/>
                <a:cs typeface="+mn-cs"/>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ea typeface="ＭＳ Ｐゴシック" charset="-128"/>
                <a:cs typeface="+mn-cs"/>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ea typeface="ＭＳ Ｐゴシック" charset="-128"/>
                <a:cs typeface="+mn-cs"/>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a:solidFill>
                  <a:srgbClr val="FFFFFF"/>
                </a:solidFill>
                <a:ea typeface="ＭＳ Ｐゴシック" charset="-128"/>
                <a:cs typeface="+mn-cs"/>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ea typeface="ＭＳ Ｐゴシック" charset="-128"/>
                <a:cs typeface="+mn-cs"/>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ea typeface="ＭＳ Ｐゴシック" charset="-128"/>
                <a:cs typeface="+mn-cs"/>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mn-cs"/>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a typeface="ＭＳ Ｐゴシック" charset="-128"/>
                <a:cs typeface="+mn-cs"/>
              </a:defRPr>
            </a:lvl1pPr>
          </a:lstStyle>
          <a:p>
            <a:pPr>
              <a:defRPr/>
            </a:pPr>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a typeface="ＭＳ Ｐゴシック" charset="-128"/>
                <a:cs typeface="+mn-cs"/>
              </a:defRPr>
            </a:lvl1pPr>
          </a:lstStyle>
          <a:p>
            <a:pPr>
              <a:defRPr/>
            </a:pPr>
            <a:endParaRPr 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defRPr>
            </a:lvl1pPr>
          </a:lstStyle>
          <a:p>
            <a:pPr>
              <a:defRPr/>
            </a:pPr>
            <a:fld id="{F84345C5-0892-0A45-A2D4-4C3F42A4F21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015" r:id="rId1"/>
    <p:sldLayoutId id="2147484988" r:id="rId2"/>
    <p:sldLayoutId id="2147484989" r:id="rId3"/>
    <p:sldLayoutId id="2147484990" r:id="rId4"/>
    <p:sldLayoutId id="2147484991" r:id="rId5"/>
    <p:sldLayoutId id="2147484992" r:id="rId6"/>
    <p:sldLayoutId id="2147484993" r:id="rId7"/>
    <p:sldLayoutId id="2147484994" r:id="rId8"/>
    <p:sldLayoutId id="2147484995" r:id="rId9"/>
    <p:sldLayoutId id="2147484996" r:id="rId10"/>
    <p:sldLayoutId id="2147484997" r:id="rId11"/>
    <p:sldLayoutId id="2147484998" r:id="rId12"/>
    <p:sldLayoutId id="2147484999"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70658"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07" charset="-52"/>
                <a:ea typeface="+mn-ea"/>
                <a:cs typeface="+mn-cs"/>
              </a:defRPr>
            </a:lvl1pPr>
          </a:lstStyle>
          <a:p>
            <a:pPr>
              <a:defRPr/>
            </a:pPr>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07" charset="-52"/>
                <a:ea typeface="+mn-ea"/>
                <a:cs typeface="+mn-cs"/>
              </a:defRPr>
            </a:lvl1pPr>
          </a:lstStyle>
          <a:p>
            <a:pPr>
              <a:defRPr/>
            </a:pPr>
            <a:endParaRPr 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pPr>
              <a:defRPr/>
            </a:pPr>
            <a:fld id="{B7FFC771-F7D8-8344-A04C-9A334360F34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016" r:id="rId1"/>
    <p:sldLayoutId id="2147485000" r:id="rId2"/>
    <p:sldLayoutId id="2147485001" r:id="rId3"/>
    <p:sldLayoutId id="2147485002" r:id="rId4"/>
    <p:sldLayoutId id="2147485003" r:id="rId5"/>
    <p:sldLayoutId id="2147485004" r:id="rId6"/>
    <p:sldLayoutId id="2147485005" r:id="rId7"/>
    <p:sldLayoutId id="2147485006" r:id="rId8"/>
    <p:sldLayoutId id="2147485007" r:id="rId9"/>
    <p:sldLayoutId id="2147485008" r:id="rId10"/>
    <p:sldLayoutId id="2147485009" r:id="rId11"/>
    <p:sldLayoutId id="2147485010" r:id="rId12"/>
    <p:sldLayoutId id="214748501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383840503"/>
      </p:ext>
    </p:extLst>
  </p:cSld>
  <p:clrMap bg1="dk2" tx1="lt1" bg2="dk1" tx2="lt2" accent1="accent1" accent2="accent2" accent3="accent3" accent4="accent4" accent5="accent5" accent6="accent6" hlink="hlink" folHlink="folHlink"/>
  <p:sldLayoutIdLst>
    <p:sldLayoutId id="2147485018" r:id="rId1"/>
    <p:sldLayoutId id="2147485019" r:id="rId2"/>
    <p:sldLayoutId id="2147485020" r:id="rId3"/>
    <p:sldLayoutId id="2147485021" r:id="rId4"/>
    <p:sldLayoutId id="2147485022" r:id="rId5"/>
    <p:sldLayoutId id="2147485023" r:id="rId6"/>
    <p:sldLayoutId id="2147485024" r:id="rId7"/>
    <p:sldLayoutId id="2147485025" r:id="rId8"/>
    <p:sldLayoutId id="2147485026" r:id="rId9"/>
    <p:sldLayoutId id="2147485027" r:id="rId10"/>
    <p:sldLayoutId id="2147485028"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jpeg"/><Relationship Id="rId1" Type="http://schemas.openxmlformats.org/officeDocument/2006/relationships/slideLayout" Target="../slideLayouts/slideLayout50.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hyperlink" Target="http://images.google.com.sg/imgres?imgurl=www.baruchhashem.com/resources/PesachMatzah.jpg&amp;imgrefurl=http://www.baruchhashem.com/resources/passover.html&amp;h=376&amp;w=577&amp;prev=/images?q=Feast+of+Unleavened+Bread&amp;svnum=10&amp;hl=en&amp;lr=&amp;ie=UTF-8&amp;oe=UTF-8" TargetMode="External"/><Relationship Id="rId4" Type="http://schemas.openxmlformats.org/officeDocument/2006/relationships/image" Target="../media/image33.jpeg"/><Relationship Id="rId5" Type="http://schemas.openxmlformats.org/officeDocument/2006/relationships/hyperlink" Target="http://www.globalgourmet.com/food/foodday/fd0397/art/bdyeast.gif" TargetMode="External"/><Relationship Id="rId6" Type="http://schemas.openxmlformats.org/officeDocument/2006/relationships/image" Target="../media/image34.png"/><Relationship Id="rId7" Type="http://schemas.openxmlformats.org/officeDocument/2006/relationships/hyperlink" Target="http://www.foodsubs.com/Photos/yeast-breadmachine.jpg" TargetMode="External"/><Relationship Id="rId8" Type="http://schemas.openxmlformats.org/officeDocument/2006/relationships/image" Target="../media/image35.jpeg"/><Relationship Id="rId9" Type="http://schemas.openxmlformats.org/officeDocument/2006/relationships/hyperlink" Target="http://images.google.com.sg/imgres?imgurl=www.exploratorium.edu/cooking/bread/images/yeast.jpg&amp;imgrefurl=http://www.exploratorium.edu/cooking/bread/bread_science.html&amp;h=171&amp;w=150&amp;prev=/images?q=bread+with+Yeast&amp;svnum=10&amp;hl=en&amp;lr=&amp;ie=UTF-8&amp;oe=UTF-8" TargetMode="External"/><Relationship Id="rId10"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hyperlink" Target="http://www.rapturechrist.com/barleyj.jpg" TargetMode="External"/><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1" Type="http://schemas.openxmlformats.org/officeDocument/2006/relationships/hyperlink" Target="http://images.google.com.sg/imgres?imgurl=www.moveandstay.com/singapore/picture_other/corporate_work_man.jpg&amp;imgrefurl=http://www.moveandstay.com/singapore/service_corporate.asp&amp;h=181&amp;w=260&amp;prev=/images?q=Work+in+Singapore&amp;start=60&amp;svnum=10&amp;hl=en&amp;lr=&amp;ie=UTF-8&amp;oe=UTF-8&amp;sa=N" TargetMode="External"/><Relationship Id="rId12" Type="http://schemas.openxmlformats.org/officeDocument/2006/relationships/image" Target="../media/image8.jpeg"/><Relationship Id="rId13" Type="http://schemas.openxmlformats.org/officeDocument/2006/relationships/image" Target="../media/image9.jpeg"/><Relationship Id="rId14" Type="http://schemas.openxmlformats.org/officeDocument/2006/relationships/image" Target="../media/image10.jpeg"/><Relationship Id="rId15" Type="http://schemas.openxmlformats.org/officeDocument/2006/relationships/hyperlink" Target="http://images.google.com.sg/imgres?imgurl=www.jaring.my/wencom/singapore1.jpg&amp;imgrefurl=http://www.jaring.my/wencom/singapore.htm&amp;h=224&amp;w=193&amp;prev=/images?q=Work+in+Singapore&amp;start=40&amp;svnum=10&amp;hl=en&amp;lr=&amp;ie=UTF-8&amp;oe=UTF-8&amp;sa=N" TargetMode="External"/><Relationship Id="rId16" Type="http://schemas.openxmlformats.org/officeDocument/2006/relationships/image" Target="../media/image11.jpeg"/><Relationship Id="rId1" Type="http://schemas.openxmlformats.org/officeDocument/2006/relationships/slideLayout" Target="../slideLayouts/slideLayout63.xml"/><Relationship Id="rId2" Type="http://schemas.openxmlformats.org/officeDocument/2006/relationships/notesSlide" Target="../notesSlides/notesSlide2.xml"/><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hyperlink" Target="http://images.google.com.sg/imgres?imgurl=www.menafterwork.com/image/map/singapore.jpg&amp;imgrefurl=http://www.menafterwork.com/aboutbowlerama_map.htm&amp;h=355&amp;w=495&amp;prev=/images?q=Work+in+Singapore&amp;start=20&amp;svnum=10&amp;hl=en&amp;lr=&amp;ie=UTF-8&amp;oe=UTF-8&amp;sa=N" TargetMode="External"/><Relationship Id="rId6" Type="http://schemas.openxmlformats.org/officeDocument/2006/relationships/image" Target="../media/image5.jpeg"/><Relationship Id="rId7" Type="http://schemas.openxmlformats.org/officeDocument/2006/relationships/hyperlink" Target="http://images.google.com.sg/imgres?imgurl=www.zaobao.com/special/contactsingapore/images/work_main.gif&amp;imgrefurl=http://www.zaobao.com/special/contactsingapore/pages/work_main.html&amp;h=494&amp;w=403&amp;prev=/images?q=Work+in+Singapore&amp;start=20&amp;svnum=10&amp;hl=en&amp;lr=&amp;ie=UTF-8&amp;oe=UTF-8&amp;sa=N" TargetMode="External"/><Relationship Id="rId8" Type="http://schemas.openxmlformats.org/officeDocument/2006/relationships/image" Target="../media/image6.jpeg"/><Relationship Id="rId9" Type="http://schemas.openxmlformats.org/officeDocument/2006/relationships/hyperlink" Target="http://images.google.com.sg/imgres?imgurl=www.ecatt.com/country/singapore/sg35.gif&amp;imgrefurl=http://www.ecatt.com/country/singapore/inhalt_sg.htm&amp;h=308&amp;w=529&amp;prev=/images?q=Work+in+Singapore&amp;start=40&amp;svnum=10&amp;hl=en&amp;lr=&amp;ie=UTF-8&amp;oe=UTF-8&amp;sa=N" TargetMode="External"/><Relationship Id="rId10"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hyperlink" Target="http://www.ucgcalgary.org/Regina/Regina/wheatstalks.gif" TargetMode="External"/><Relationship Id="rId7"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4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hyperlink" Target="http://images.google.com.sg/imgres?imgurl=www.britishcouncil.org.sg/graphics/I11.jpg&amp;imgrefurl=http://www.britishcouncil.org.sg/work/sngset.htm&amp;h=480&amp;w=653&amp;prev=/images?q=Work+in+Singapore&amp;start=60&amp;svnum=10&amp;hl=en&amp;lr=&amp;ie=UTF-8&amp;oe=UTF-8&amp;sa=N" TargetMode="External"/><Relationship Id="rId5"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52.jpeg"/><Relationship Id="rId12" Type="http://schemas.openxmlformats.org/officeDocument/2006/relationships/hyperlink" Target="http://www.avoiceinthewilderness.org/graphics/tabhead.gif" TargetMode="External"/><Relationship Id="rId13"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8.jpeg"/><Relationship Id="rId4" Type="http://schemas.openxmlformats.org/officeDocument/2006/relationships/hyperlink" Target="http://images.google.com.sg/imgres?imgurl=members.aol.com/baruchshem/sukkah1.jpg&amp;imgrefurl=http://members.aol.com/baruchshem/feasts.htm&amp;h=277&amp;w=529&amp;prev=/images?q=%22Feast+of+Tabernacles%22&amp;start=20&amp;svnum=10&amp;hl=en&amp;lr=&amp;ie=UTF-8&amp;oe=UTF-8&amp;sa=N" TargetMode="External"/><Relationship Id="rId5" Type="http://schemas.openxmlformats.org/officeDocument/2006/relationships/image" Target="../media/image49.jpeg"/><Relationship Id="rId6" Type="http://schemas.openxmlformats.org/officeDocument/2006/relationships/hyperlink" Target="http://images.google.com.sg/imgres?imgurl=www.ortzion.org/succah1.gif&amp;imgrefurl=http://www.ortzion.org/finalyears3.html&amp;h=228&amp;w=248&amp;prev=/images?q=%22Feast+of+Tabernacles%22&amp;start=40&amp;svnum=10&amp;hl=en&amp;lr=&amp;ie=UTF-8&amp;oe=UTF-8&amp;sa=N" TargetMode="External"/><Relationship Id="rId7" Type="http://schemas.openxmlformats.org/officeDocument/2006/relationships/image" Target="../media/image50.jpeg"/><Relationship Id="rId8" Type="http://schemas.openxmlformats.org/officeDocument/2006/relationships/hyperlink" Target="http://images.google.com.sg/imgres?imgurl=www.mystae.com/images/succoth.gif&amp;imgrefurl=http://www.mystae.com/restricted/reflections/messiah/jerusalem.html&amp;h=283&amp;w=170&amp;prev=/images?q=%22Feast+of+Tabernacles%22&amp;start=60&amp;svnum=10&amp;hl=en&amp;lr=&amp;ie=UTF-8&amp;oe=UTF-8&amp;sa=N" TargetMode="External"/><Relationship Id="rId9" Type="http://schemas.openxmlformats.org/officeDocument/2006/relationships/image" Target="../media/image51.jpeg"/><Relationship Id="rId10" Type="http://schemas.openxmlformats.org/officeDocument/2006/relationships/hyperlink" Target="http://images.google.com.sg/imgres?imgurl=www.ida.net/users/rdk/ces/Lesson15/sukkot_model.jpg&amp;imgrefurl=http://www.ida.net/users/rdk/ces/Lesson15/Lesson15.html&amp;h=329&amp;w=442&amp;prev=/images?q=%22Feast+of+Tabernacles%22&amp;start=60&amp;svnum=10&amp;hl=en&amp;lr=&amp;ie=UTF-8&amp;oe=UTF-8&amp;sa=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4.jpe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30.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hyperlink" Target="http://images.google.com/imgres?imgurl=www.levitt.com/catalog/feasts.jpg&amp;imgrefurl=http://www.levitt.com/catalog/vid-jewish.html&amp;h=242&amp;w=126&amp;prev=/images?q=Jewish+feasts&amp;svnum=10&amp;hl=en&amp;lr=&amp;ie=UTF-8&amp;oe=UTF-8" TargetMode="External"/><Relationship Id="rId4" Type="http://schemas.openxmlformats.org/officeDocument/2006/relationships/image" Target="../media/image20.jpeg"/><Relationship Id="rId5" Type="http://schemas.openxmlformats.org/officeDocument/2006/relationships/hyperlink" Target="http://images.google.com/imgres?imgurl=www.prophecyclub.com/images2/video/prophecyfeast.jpg&amp;imgrefurl=http://www.prophecyclub.com/pc-video.htm&amp;h=124&amp;w=70&amp;prev=/images?q=Jewish+feasts&amp;svnum=10&amp;hl=en&amp;lr=&amp;ie=UTF-8&amp;oe=UTF-8" TargetMode="External"/><Relationship Id="rId6" Type="http://schemas.openxmlformats.org/officeDocument/2006/relationships/image" Target="../media/image21.jpeg"/><Relationship Id="rId1" Type="http://schemas.openxmlformats.org/officeDocument/2006/relationships/slideLayout" Target="../slideLayouts/slideLayout47.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hyperlink" Target="http://images.google.com/imgres?imgurl=www.ncinter.net/~ejt/shofar.jpg&amp;imgrefurl=http://www.ncinter.net/~ejt/PForum/PF0.htm&amp;h=40&amp;w=60&amp;prev=/images?q=Jewish+feasts&amp;svnum=10&amp;hl=en&amp;lr=&amp;ie=UTF-8&amp;oe=UTF-8" TargetMode="External"/><Relationship Id="rId5" Type="http://schemas.openxmlformats.org/officeDocument/2006/relationships/image" Target="../media/image15.jpe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hyperlink" Target="http://images.google.com.sg/imgres?imgurl=www.windowview.org/images.wv/images.jr/hanukah.jpg&amp;imgrefurl=http://www.windowview.org/JandG.files/Holiday.4.html&amp;h=180&amp;w=240&amp;prev=/images?q=%22Feast+of+Tabernacles%22&amp;start=80&amp;svnum=10&amp;hl=en&amp;lr=&amp;ie=UTF-8&amp;oe=UTF-8&amp;sa=N" TargetMode="External"/><Relationship Id="rId5" Type="http://schemas.openxmlformats.org/officeDocument/2006/relationships/image" Target="../media/image61.jpeg"/><Relationship Id="rId6" Type="http://schemas.openxmlformats.org/officeDocument/2006/relationships/image" Target="../media/image62.jpeg"/><Relationship Id="rId7" Type="http://schemas.openxmlformats.org/officeDocument/2006/relationships/image" Target="../media/image63.jpe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hyperlink" Target="http://www.westlenexasda.org/uploads/postimage/292_IMG2.jpg" TargetMode="External"/><Relationship Id="rId4"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6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85.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hyperlink" Target="http://www.jtsa.edu/images/art/s_priest.jpg" TargetMode="External"/><Relationship Id="rId4" Type="http://schemas.openxmlformats.org/officeDocument/2006/relationships/image" Target="../media/image16.jpeg"/><Relationship Id="rId5" Type="http://schemas.openxmlformats.org/officeDocument/2006/relationships/hyperlink" Target="http://images.google.com/imgres?imgurl=www.amazon.com/covers/0/81/180/704/0811807045.l.gif&amp;imgrefurl=http://www.e-shul.com/cooking.htm&amp;h=475&amp;w=471&amp;prev=/images?q=Jewish+feasts&amp;svnum=10&amp;hl=en&amp;lr=&amp;ie=UTF-8&amp;oe=UTF-8" TargetMode="External"/><Relationship Id="rId6" Type="http://schemas.openxmlformats.org/officeDocument/2006/relationships/image" Target="../media/image17.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48.xml"/><Relationship Id="rId2"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images.google.com/imgres?imgurl=www.levitt.com/catalog/feasts.jpg&amp;imgrefurl=http://www.levitt.com/catalog/vid-jewish.html&amp;h=242&amp;w=126&amp;prev=/images?q=Jewish+feasts&amp;svnum=10&amp;hl=en&amp;lr=&amp;ie=UTF-8&amp;oe=UTF-8" TargetMode="External"/><Relationship Id="rId4" Type="http://schemas.openxmlformats.org/officeDocument/2006/relationships/image" Target="../media/image20.jpeg"/><Relationship Id="rId5" Type="http://schemas.openxmlformats.org/officeDocument/2006/relationships/hyperlink" Target="http://images.google.com/imgres?imgurl=www.prophecyclub.com/images2/video/prophecyfeast.jpg&amp;imgrefurl=http://www.prophecyclub.com/pc-video.htm&amp;h=124&amp;w=70&amp;prev=/images?q=Jewish+feasts&amp;svnum=10&amp;hl=en&amp;lr=&amp;ie=UTF-8&amp;oe=UTF-8" TargetMode="External"/><Relationship Id="rId6" Type="http://schemas.openxmlformats.org/officeDocument/2006/relationships/image" Target="../media/image21.jpe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ctrTitle"/>
          </p:nvPr>
        </p:nvSpPr>
        <p:spPr/>
        <p:txBody>
          <a:bodyPr/>
          <a:lstStyle/>
          <a:p>
            <a:pPr eaLnBrk="1" hangingPunct="1"/>
            <a:r>
              <a:rPr lang="mn-MN" sz="6600" dirty="0">
                <a:latin typeface="Arial" charset="0"/>
                <a:ea typeface="ＭＳ Ｐゴシック" charset="0"/>
                <a:cs typeface="ＭＳ Ｐゴシック" charset="0"/>
              </a:rPr>
              <a:t>Иудейн Баяр Ёслолууд </a:t>
            </a:r>
            <a:endParaRPr lang="en-US" sz="6600" dirty="0">
              <a:latin typeface="Arial" charset="0"/>
              <a:ea typeface="ＭＳ Ｐゴシック" charset="0"/>
              <a:cs typeface="ＭＳ Ｐゴシック" charset="0"/>
            </a:endParaRPr>
          </a:p>
        </p:txBody>
      </p:sp>
      <p:sp>
        <p:nvSpPr>
          <p:cNvPr id="86018" name="Rectangle 3"/>
          <p:cNvSpPr>
            <a:spLocks noGrp="1" noChangeArrowheads="1"/>
          </p:cNvSpPr>
          <p:nvPr>
            <p:ph type="subTitle" idx="1"/>
          </p:nvPr>
        </p:nvSpPr>
        <p:spPr>
          <a:xfrm>
            <a:off x="1143000" y="3886200"/>
            <a:ext cx="7696200" cy="1600200"/>
          </a:xfrm>
        </p:spPr>
        <p:txBody>
          <a:bodyPr/>
          <a:lstStyle/>
          <a:p>
            <a:pPr eaLnBrk="1" hangingPunct="1">
              <a:buFont typeface="Wingdings" charset="0"/>
              <a:buNone/>
            </a:pPr>
            <a:r>
              <a:rPr lang="mn-MN">
                <a:latin typeface="Arial" charset="0"/>
                <a:ea typeface="ＭＳ Ｐゴシック" charset="0"/>
                <a:cs typeface="ＭＳ Ｐゴシック" charset="0"/>
              </a:rPr>
              <a:t>Ойлгох хэрэгтэй Гол Инститүтүүд </a:t>
            </a:r>
            <a:endParaRPr lang="en-US">
              <a:latin typeface="Arial" charset="0"/>
              <a:ea typeface="ＭＳ Ｐゴシック" charset="0"/>
              <a:cs typeface="ＭＳ Ｐゴシック" charset="0"/>
            </a:endParaRPr>
          </a:p>
          <a:p>
            <a:pPr eaLnBrk="1" hangingPunct="1">
              <a:buFont typeface="Wingdings" charset="0"/>
              <a:buChar char="o"/>
            </a:pPr>
            <a:r>
              <a:rPr lang="en-US">
                <a:latin typeface="Arial" charset="0"/>
                <a:ea typeface="ＭＳ Ｐゴシック" charset="0"/>
                <a:cs typeface="ＭＳ Ｐゴシック" charset="0"/>
              </a:rPr>
              <a:t>  </a:t>
            </a:r>
            <a:r>
              <a:rPr lang="mn-MN">
                <a:latin typeface="Arial" charset="0"/>
                <a:ea typeface="ＭＳ Ｐゴシック" charset="0"/>
                <a:cs typeface="ＭＳ Ｐゴシック" charset="0"/>
              </a:rPr>
              <a:t>Анхдугаар зууны Израйль</a:t>
            </a:r>
            <a:r>
              <a:rPr lang="en-US">
                <a:latin typeface="Arial" charset="0"/>
                <a:ea typeface="ＭＳ Ｐゴシック" charset="0"/>
                <a:cs typeface="ＭＳ Ｐゴシック" charset="0"/>
              </a:rPr>
              <a:t> &amp; </a:t>
            </a:r>
          </a:p>
          <a:p>
            <a:pPr eaLnBrk="1" hangingPunct="1">
              <a:buFont typeface="Wingdings" charset="0"/>
              <a:buChar char="o"/>
            </a:pPr>
            <a:r>
              <a:rPr lang="en-US">
                <a:latin typeface="Arial" charset="0"/>
                <a:ea typeface="ＭＳ Ｐゴシック" charset="0"/>
                <a:cs typeface="ＭＳ Ｐゴシック" charset="0"/>
              </a:rPr>
              <a:t>  </a:t>
            </a:r>
            <a:r>
              <a:rPr lang="mn-MN">
                <a:latin typeface="Arial" charset="0"/>
                <a:ea typeface="ＭＳ Ｐゴシック" charset="0"/>
                <a:cs typeface="ＭＳ Ｐゴシック" charset="0"/>
              </a:rPr>
              <a:t>21-р зууны сүм чуулган</a:t>
            </a:r>
            <a:endParaRPr lang="en-US">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0" y="6300788"/>
            <a:ext cx="9144000" cy="3683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defRPr/>
            </a:pPr>
            <a:r>
              <a:rPr lang="en-US" sz="1800" dirty="0" err="1" smtClean="0">
                <a:solidFill>
                  <a:srgbClr val="FFFFFF"/>
                </a:solidFill>
                <a:latin typeface="Arial" charset="0"/>
                <a:cs typeface="Arial" charset="0"/>
              </a:rPr>
              <a:t>Дк</a:t>
            </a:r>
            <a:r>
              <a:rPr lang="en-US" sz="1800" dirty="0" smtClean="0">
                <a:solidFill>
                  <a:srgbClr val="FFFFFF"/>
                </a:solidFill>
                <a:latin typeface="Arial" charset="0"/>
                <a:cs typeface="Arial" charset="0"/>
              </a:rPr>
              <a:t>. </a:t>
            </a:r>
            <a:r>
              <a:rPr lang="en-US" sz="1800" dirty="0" err="1" smtClean="0">
                <a:solidFill>
                  <a:srgbClr val="FFFFFF"/>
                </a:solidFill>
                <a:latin typeface="Arial" charset="0"/>
                <a:cs typeface="Arial" charset="0"/>
              </a:rPr>
              <a:t>Рик</a:t>
            </a:r>
            <a:r>
              <a:rPr lang="en-US" sz="1800" dirty="0" smtClean="0">
                <a:solidFill>
                  <a:srgbClr val="FFFFFF"/>
                </a:solidFill>
                <a:latin typeface="Arial" charset="0"/>
                <a:cs typeface="Arial" charset="0"/>
              </a:rPr>
              <a:t> </a:t>
            </a:r>
            <a:r>
              <a:rPr lang="en-US" sz="1800" dirty="0" err="1" smtClean="0">
                <a:solidFill>
                  <a:srgbClr val="FFFFFF"/>
                </a:solidFill>
                <a:latin typeface="Arial" charset="0"/>
                <a:cs typeface="Arial" charset="0"/>
              </a:rPr>
              <a:t>Грифит</a:t>
            </a:r>
            <a:r>
              <a:rPr lang="en-US" sz="1800" dirty="0">
                <a:solidFill>
                  <a:srgbClr val="FFFFFF"/>
                </a:solidFill>
                <a:latin typeface="Arial" charset="0"/>
                <a:cs typeface="Arial" charset="0"/>
              </a:rPr>
              <a:t> </a:t>
            </a:r>
            <a:r>
              <a:rPr lang="en-US" sz="1800" dirty="0" smtClean="0">
                <a:solidFill>
                  <a:srgbClr val="FFFFFF"/>
                </a:solidFill>
                <a:latin typeface="Arial" charset="0"/>
                <a:cs typeface="Arial" charset="0"/>
              </a:rPr>
              <a:t> •  </a:t>
            </a:r>
            <a:r>
              <a:rPr lang="en-US" sz="1800" dirty="0" err="1" smtClean="0">
                <a:solidFill>
                  <a:srgbClr val="FFFFFF"/>
                </a:solidFill>
                <a:latin typeface="Arial" charset="0"/>
                <a:cs typeface="Arial" charset="0"/>
              </a:rPr>
              <a:t>Сингапур</a:t>
            </a:r>
            <a:r>
              <a:rPr lang="en-US" sz="1800" dirty="0" smtClean="0">
                <a:solidFill>
                  <a:srgbClr val="FFFFFF"/>
                </a:solidFill>
                <a:latin typeface="Arial" charset="0"/>
                <a:cs typeface="Arial" charset="0"/>
              </a:rPr>
              <a:t> </a:t>
            </a:r>
            <a:r>
              <a:rPr lang="en-US" sz="1800" dirty="0" err="1" smtClean="0">
                <a:solidFill>
                  <a:srgbClr val="FFFFFF"/>
                </a:solidFill>
                <a:latin typeface="Arial" charset="0"/>
                <a:cs typeface="Arial" charset="0"/>
              </a:rPr>
              <a:t>Библийн</a:t>
            </a:r>
            <a:r>
              <a:rPr lang="en-US" sz="1800" dirty="0" smtClean="0">
                <a:solidFill>
                  <a:srgbClr val="FFFFFF"/>
                </a:solidFill>
                <a:latin typeface="Arial" charset="0"/>
                <a:cs typeface="Arial" charset="0"/>
              </a:rPr>
              <a:t> </a:t>
            </a:r>
            <a:r>
              <a:rPr lang="en-US" sz="1800" dirty="0" err="1" smtClean="0">
                <a:solidFill>
                  <a:srgbClr val="FFFFFF"/>
                </a:solidFill>
                <a:latin typeface="Arial" charset="0"/>
                <a:cs typeface="Arial" charset="0"/>
              </a:rPr>
              <a:t>Коллеж</a:t>
            </a:r>
            <a:r>
              <a:rPr lang="en-US" sz="1800" dirty="0">
                <a:solidFill>
                  <a:srgbClr val="FFFFFF"/>
                </a:solidFill>
                <a:latin typeface="Arial" charset="0"/>
                <a:cs typeface="Arial" charset="0"/>
              </a:rPr>
              <a:t> </a:t>
            </a:r>
            <a:r>
              <a:rPr lang="en-US" sz="1800" dirty="0" smtClean="0">
                <a:solidFill>
                  <a:srgbClr val="FFFFFF"/>
                </a:solidFill>
                <a:latin typeface="Arial" charset="0"/>
                <a:cs typeface="Arial" charset="0"/>
              </a:rPr>
              <a:t> •  </a:t>
            </a:r>
            <a:r>
              <a:rPr lang="en-US" sz="1800" dirty="0" err="1" smtClean="0">
                <a:solidFill>
                  <a:srgbClr val="FFFFFF"/>
                </a:solidFill>
                <a:latin typeface="Arial" charset="0"/>
                <a:cs typeface="Arial" charset="0"/>
              </a:rPr>
              <a:t>www.BibleStudyDownloads.org</a:t>
            </a:r>
            <a:endParaRPr lang="en-US" sz="1800" dirty="0" smtClean="0">
              <a:solidFill>
                <a:srgbClr val="FFFFFF"/>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52400" y="-152400"/>
            <a:ext cx="8229600" cy="1143000"/>
          </a:xfrm>
        </p:spPr>
        <p:txBody>
          <a:bodyPr/>
          <a:lstStyle/>
          <a:p>
            <a:pPr eaLnBrk="1" hangingPunct="1">
              <a:defRPr/>
            </a:pPr>
            <a:r>
              <a:rPr lang="mn-MN" sz="3200">
                <a:latin typeface="Tahoma" charset="0"/>
                <a:ea typeface="ＭＳ Ｐゴシック" charset="0"/>
                <a:cs typeface="ＭＳ Ｐゴシック" charset="0"/>
              </a:rPr>
              <a:t>Дээгүүр өнгөрөх</a:t>
            </a:r>
            <a:r>
              <a:rPr lang="en-US" sz="3200">
                <a:latin typeface="Tahoma" charset="0"/>
                <a:ea typeface="ＭＳ Ｐゴシック" charset="0"/>
                <a:cs typeface="ＭＳ Ｐゴシック" charset="0"/>
              </a:rPr>
              <a:t>: </a:t>
            </a:r>
            <a:r>
              <a:rPr lang="mn-MN" sz="3200">
                <a:latin typeface="Tahoma" charset="0"/>
                <a:ea typeface="ＭＳ Ｐゴシック" charset="0"/>
                <a:cs typeface="ＭＳ Ｐゴシック" charset="0"/>
              </a:rPr>
              <a:t>Мөргөлийн Баяр</a:t>
            </a:r>
            <a:r>
              <a:rPr lang="en-US" sz="3200">
                <a:latin typeface="Tahoma" charset="0"/>
                <a:ea typeface="ＭＳ Ｐゴシック" charset="0"/>
                <a:cs typeface="ＭＳ Ｐゴシック" charset="0"/>
              </a:rPr>
              <a:t> #1</a:t>
            </a:r>
          </a:p>
        </p:txBody>
      </p:sp>
      <p:pic>
        <p:nvPicPr>
          <p:cNvPr id="103426" name="Picture 3" descr="Schematic Calenda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8200" y="685800"/>
            <a:ext cx="7010400" cy="5849938"/>
          </a:xfrm>
          <a:noFill/>
          <a:extLst>
            <a:ext uri="{909E8E84-426E-40dd-AFC4-6F175D3DCCD1}">
              <a14:hiddenFill xmlns:a14="http://schemas.microsoft.com/office/drawing/2010/main">
                <a:solidFill>
                  <a:srgbClr val="FFFFFF"/>
                </a:solidFill>
              </a14:hiddenFill>
            </a:ext>
          </a:extLst>
        </p:spPr>
      </p:pic>
      <p:sp>
        <p:nvSpPr>
          <p:cNvPr id="103427" name="Oval 4"/>
          <p:cNvSpPr>
            <a:spLocks noChangeArrowheads="1"/>
          </p:cNvSpPr>
          <p:nvPr/>
        </p:nvSpPr>
        <p:spPr bwMode="auto">
          <a:xfrm>
            <a:off x="0" y="5943600"/>
            <a:ext cx="1447800" cy="685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428" name="Text Box 9"/>
          <p:cNvSpPr txBox="1">
            <a:spLocks noChangeArrowheads="1"/>
          </p:cNvSpPr>
          <p:nvPr/>
        </p:nvSpPr>
        <p:spPr bwMode="auto">
          <a:xfrm>
            <a:off x="131763" y="6110288"/>
            <a:ext cx="5503862" cy="3698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800"/>
              <a:t>Мөргөлийн баяруудыг ногооноор бичиж дугуйлав</a:t>
            </a:r>
            <a:endParaRPr lang="en-US" sz="1800"/>
          </a:p>
        </p:txBody>
      </p:sp>
      <p:sp>
        <p:nvSpPr>
          <p:cNvPr id="45075" name="Text Box 19"/>
          <p:cNvSpPr txBox="1">
            <a:spLocks noChangeArrowheads="1"/>
          </p:cNvSpPr>
          <p:nvPr/>
        </p:nvSpPr>
        <p:spPr bwMode="auto">
          <a:xfrm>
            <a:off x="1752600" y="5105400"/>
            <a:ext cx="2570163"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(Unleavened Bread)</a:t>
            </a:r>
          </a:p>
        </p:txBody>
      </p:sp>
      <p:sp>
        <p:nvSpPr>
          <p:cNvPr id="103430" name="Oval 20"/>
          <p:cNvSpPr>
            <a:spLocks noChangeArrowheads="1"/>
          </p:cNvSpPr>
          <p:nvPr/>
        </p:nvSpPr>
        <p:spPr bwMode="auto">
          <a:xfrm>
            <a:off x="1828800" y="5410200"/>
            <a:ext cx="1447800"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77" name="Text Box 21"/>
          <p:cNvSpPr txBox="1">
            <a:spLocks noChangeArrowheads="1"/>
          </p:cNvSpPr>
          <p:nvPr/>
        </p:nvSpPr>
        <p:spPr bwMode="auto">
          <a:xfrm>
            <a:off x="2133600" y="4724400"/>
            <a:ext cx="1538288"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(Firstfruits)</a:t>
            </a:r>
          </a:p>
        </p:txBody>
      </p:sp>
      <p:sp>
        <p:nvSpPr>
          <p:cNvPr id="45079" name="Rectangle 23"/>
          <p:cNvSpPr>
            <a:spLocks noChangeArrowheads="1"/>
          </p:cNvSpPr>
          <p:nvPr/>
        </p:nvSpPr>
        <p:spPr bwMode="auto">
          <a:xfrm>
            <a:off x="76200" y="4648200"/>
            <a:ext cx="4267200" cy="152400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433" name="Text Box 25"/>
          <p:cNvSpPr txBox="1">
            <a:spLocks noChangeArrowheads="1"/>
          </p:cNvSpPr>
          <p:nvPr/>
        </p:nvSpPr>
        <p:spPr bwMode="auto">
          <a:xfrm>
            <a:off x="8001000" y="82550"/>
            <a:ext cx="137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127-29, 137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75"/>
                                        </p:tgtEl>
                                        <p:attrNameLst>
                                          <p:attrName>style.visibility</p:attrName>
                                        </p:attrNameLst>
                                      </p:cBhvr>
                                      <p:to>
                                        <p:strVal val="visible"/>
                                      </p:to>
                                    </p:set>
                                    <p:animEffect transition="in" filter="dissolve">
                                      <p:cBhvr>
                                        <p:cTn id="7" dur="500"/>
                                        <p:tgtEl>
                                          <p:spTgt spid="450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77"/>
                                        </p:tgtEl>
                                        <p:attrNameLst>
                                          <p:attrName>style.visibility</p:attrName>
                                        </p:attrNameLst>
                                      </p:cBhvr>
                                      <p:to>
                                        <p:strVal val="visible"/>
                                      </p:to>
                                    </p:set>
                                    <p:animEffect transition="in" filter="dissolve">
                                      <p:cBhvr>
                                        <p:cTn id="12" dur="500"/>
                                        <p:tgtEl>
                                          <p:spTgt spid="450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45079"/>
                                        </p:tgtEl>
                                        <p:attrNameLst>
                                          <p:attrName>style.visibility</p:attrName>
                                        </p:attrNameLst>
                                      </p:cBhvr>
                                      <p:to>
                                        <p:strVal val="visible"/>
                                      </p:to>
                                    </p:set>
                                    <p:animEffect transition="in" filter="barn(inHorizontal)">
                                      <p:cBhvr>
                                        <p:cTn id="17" dur="500"/>
                                        <p:tgtEl>
                                          <p:spTgt spid="45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5" grpId="0" animBg="1"/>
      <p:bldP spid="45077" grpId="0" animBg="1"/>
      <p:bldP spid="4507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54" descr="Temple Altar"/>
          <p:cNvPicPr>
            <a:picLocks noChangeAspect="1" noChangeArrowheads="1"/>
          </p:cNvPicPr>
          <p:nvPr/>
        </p:nvPicPr>
        <p:blipFill>
          <a:blip r:embed="rId3">
            <a:extLst>
              <a:ext uri="{28A0092B-C50C-407E-A947-70E740481C1C}">
                <a14:useLocalDpi xmlns:a14="http://schemas.microsoft.com/office/drawing/2010/main" val="0"/>
              </a:ext>
            </a:extLst>
          </a:blip>
          <a:srcRect r="3999"/>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title"/>
          </p:nvPr>
        </p:nvSpPr>
        <p:spPr>
          <a:xfrm>
            <a:off x="2057400" y="0"/>
            <a:ext cx="6248400" cy="1752600"/>
          </a:xfrm>
          <a:solidFill>
            <a:schemeClr val="bg2"/>
          </a:solidFill>
        </p:spPr>
        <p:txBody>
          <a:bodyPr/>
          <a:lstStyle/>
          <a:p>
            <a:pPr eaLnBrk="1" hangingPunct="1">
              <a:defRPr/>
            </a:pPr>
            <a:r>
              <a:rPr lang="mn-MN" sz="4000">
                <a:latin typeface="Tahoma" charset="0"/>
                <a:ea typeface="ＭＳ Ｐゴシック" charset="0"/>
                <a:cs typeface="ＭＳ Ｐゴシック" charset="0"/>
              </a:rPr>
              <a:t>Иудейчүүд Ихэнхдээ Бүхэл Шатаалт Тахилыг өргөдөг байв</a:t>
            </a:r>
            <a:endParaRPr lang="en-US" sz="4000">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7"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defRPr/>
            </a:pPr>
            <a:r>
              <a:rPr lang="mn-MN" sz="2800">
                <a:solidFill>
                  <a:schemeClr val="tx1"/>
                </a:solidFill>
                <a:latin typeface="Arial" charset="0"/>
                <a:ea typeface="ＭＳ Ｐゴシック" charset="0"/>
                <a:cs typeface="ＭＳ Ｐゴシック" charset="0"/>
              </a:rPr>
              <a:t>Дээгүүр өнгөрөх Баярын Хурга</a:t>
            </a:r>
            <a:endParaRPr lang="en-US" sz="2800">
              <a:solidFill>
                <a:schemeClr val="tx1"/>
              </a:solidFill>
              <a:latin typeface="Arial" charset="0"/>
              <a:ea typeface="ＭＳ Ｐゴシック" charset="0"/>
              <a:cs typeface="ＭＳ Ｐゴシック" charset="0"/>
            </a:endParaRPr>
          </a:p>
        </p:txBody>
      </p:sp>
      <p:pic>
        <p:nvPicPr>
          <p:cNvPr id="107523" name="Picture 11" descr="lamb">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1" descr="lamb.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844675"/>
            <a:ext cx="3576638"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2" descr="john 1 Lamb of Go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1412875"/>
            <a:ext cx="3817937"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3" descr="John Baptist Look Lamb of God.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24300" y="3644900"/>
            <a:ext cx="459105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7" name="TextBox 1"/>
          <p:cNvSpPr txBox="1">
            <a:spLocks noChangeArrowheads="1"/>
          </p:cNvSpPr>
          <p:nvPr/>
        </p:nvSpPr>
        <p:spPr bwMode="auto">
          <a:xfrm>
            <a:off x="4583113" y="2444750"/>
            <a:ext cx="2868612" cy="1200150"/>
          </a:xfrm>
          <a:prstGeom prst="rect">
            <a:avLst/>
          </a:prstGeom>
          <a:solidFill>
            <a:srgbClr val="800000"/>
          </a:solidFill>
          <a:ln w="9525">
            <a:solidFill>
              <a:srgbClr val="800000"/>
            </a:solid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800"/>
              <a:t>“Эзэний хургыг хар даа, ХЭН ертөнцийн гэм нүглийг ЗАЙЛУУЛСАН БЭ”</a:t>
            </a:r>
            <a:endParaRPr lang="en-US" sz="180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69" name="Group 2"/>
          <p:cNvGrpSpPr>
            <a:grpSpLocks/>
          </p:cNvGrpSpPr>
          <p:nvPr/>
        </p:nvGrpSpPr>
        <p:grpSpPr bwMode="auto">
          <a:xfrm>
            <a:off x="1273175" y="0"/>
            <a:ext cx="7947025" cy="6858000"/>
            <a:chOff x="0" y="0"/>
            <a:chExt cx="5006" cy="4320"/>
          </a:xfrm>
        </p:grpSpPr>
        <p:pic>
          <p:nvPicPr>
            <p:cNvPr id="109571" name="Picture 3" descr="Antonia over 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4" descr="Antonia over Temple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301" name="Rectangle 5"/>
          <p:cNvSpPr>
            <a:spLocks noGrp="1" noChangeArrowheads="1"/>
          </p:cNvSpPr>
          <p:nvPr>
            <p:ph type="title"/>
          </p:nvPr>
        </p:nvSpPr>
        <p:spPr>
          <a:xfrm>
            <a:off x="0" y="-76200"/>
            <a:ext cx="2743200" cy="3581400"/>
          </a:xfrm>
          <a:solidFill>
            <a:schemeClr val="bg2"/>
          </a:solidFill>
        </p:spPr>
        <p:txBody>
          <a:bodyPr/>
          <a:lstStyle/>
          <a:p>
            <a:pPr eaLnBrk="1" hangingPunct="1">
              <a:defRPr/>
            </a:pPr>
            <a:r>
              <a:rPr lang="mn-MN" sz="2800">
                <a:latin typeface="Tahoma" charset="0"/>
                <a:ea typeface="ＭＳ Ｐゴシック" charset="0"/>
                <a:cs typeface="ＭＳ Ｐゴシック" charset="0"/>
              </a:rPr>
              <a:t>ШГ-ний Дээгүүр өнгөрөх баяраар</a:t>
            </a:r>
            <a:r>
              <a:rPr lang="en-US" sz="2800">
                <a:latin typeface="Tahoma" charset="0"/>
                <a:ea typeface="ＭＳ Ｐゴシック" charset="0"/>
                <a:cs typeface="ＭＳ Ｐゴシック" charset="0"/>
              </a:rPr>
              <a:t> 100,000 </a:t>
            </a:r>
            <a:r>
              <a:rPr lang="mn-MN" sz="2800">
                <a:latin typeface="Tahoma" charset="0"/>
                <a:ea typeface="ＭＳ Ｐゴシック" charset="0"/>
                <a:cs typeface="ＭＳ Ｐゴシック" charset="0"/>
              </a:rPr>
              <a:t>Иудейчүүд сүмд айлчилсан</a:t>
            </a:r>
            <a:r>
              <a:rPr lang="en-US" sz="2800">
                <a:latin typeface="Tahoma" charset="0"/>
                <a:ea typeface="ＭＳ Ｐゴシック" charset="0"/>
                <a:cs typeface="ＭＳ Ｐゴシック" charset="0"/>
              </a:rPr>
              <a:t>!</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5" descr="Passover"/>
          <p:cNvPicPr>
            <a:picLocks noChangeAspect="1" noChangeArrowheads="1"/>
          </p:cNvPicPr>
          <p:nvPr/>
        </p:nvPicPr>
        <p:blipFill>
          <a:blip r:embed="rId3">
            <a:extLst>
              <a:ext uri="{28A0092B-C50C-407E-A947-70E740481C1C}">
                <a14:useLocalDpi xmlns:a14="http://schemas.microsoft.com/office/drawing/2010/main" val="0"/>
              </a:ext>
            </a:extLst>
          </a:blip>
          <a:srcRect l="2303" r="52853"/>
          <a:stretch>
            <a:fillRect/>
          </a:stretch>
        </p:blipFill>
        <p:spPr bwMode="auto">
          <a:xfrm>
            <a:off x="7010400" y="0"/>
            <a:ext cx="213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8" name="Picture 6" descr="Passover"/>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0" y="0"/>
            <a:ext cx="240506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Rectangle 4"/>
          <p:cNvSpPr>
            <a:spLocks noGrp="1" noChangeArrowheads="1"/>
          </p:cNvSpPr>
          <p:nvPr>
            <p:ph type="title"/>
          </p:nvPr>
        </p:nvSpPr>
        <p:spPr>
          <a:xfrm>
            <a:off x="1828800" y="0"/>
            <a:ext cx="6324600" cy="1524000"/>
          </a:xfrm>
          <a:solidFill>
            <a:srgbClr val="0000FF"/>
          </a:solidFill>
        </p:spPr>
        <p:txBody>
          <a:bodyPr/>
          <a:lstStyle/>
          <a:p>
            <a:pPr eaLnBrk="1" hangingPunct="1">
              <a:defRPr/>
            </a:pPr>
            <a:r>
              <a:rPr lang="mn-MN" sz="3600">
                <a:latin typeface="Tahoma" charset="0"/>
                <a:ea typeface="ＭＳ Ｐゴシック" charset="0"/>
                <a:cs typeface="ＭＳ Ｐゴシック" charset="0"/>
              </a:rPr>
              <a:t>Дээгүүр өнгөрөх баярын өнгөрсөн дөхь ач холбогдол</a:t>
            </a:r>
            <a:endParaRPr lang="en-US" sz="3600">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028" descr="eating the passover m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12014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Rectangle 1026"/>
          <p:cNvSpPr>
            <a:spLocks noGrp="1" noChangeArrowheads="1"/>
          </p:cNvSpPr>
          <p:nvPr>
            <p:ph type="title"/>
          </p:nvPr>
        </p:nvSpPr>
        <p:spPr/>
        <p:txBody>
          <a:bodyPr/>
          <a:lstStyle/>
          <a:p>
            <a:pPr eaLnBrk="1" hangingPunct="1">
              <a:defRPr/>
            </a:pPr>
            <a:r>
              <a:rPr lang="mn-MN">
                <a:latin typeface="Tahoma" charset="0"/>
                <a:ea typeface="ＭＳ Ｐゴシック" charset="0"/>
                <a:cs typeface="ＭＳ Ｐゴシック" charset="0"/>
              </a:rPr>
              <a:t>Дээгүүр өнгөрөх баяраар Есүстэй хамт суусан нь</a:t>
            </a:r>
            <a:endParaRPr lang="en-US">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028" descr="Purim"/>
          <p:cNvPicPr>
            <a:picLocks noChangeAspect="1" noChangeArrowheads="1"/>
          </p:cNvPicPr>
          <p:nvPr/>
        </p:nvPicPr>
        <p:blipFill>
          <a:blip r:embed="rId3">
            <a:extLst>
              <a:ext uri="{28A0092B-C50C-407E-A947-70E740481C1C}">
                <a14:useLocalDpi xmlns:a14="http://schemas.microsoft.com/office/drawing/2010/main" val="0"/>
              </a:ext>
            </a:extLst>
          </a:blip>
          <a:srcRect t="64833"/>
          <a:stretch>
            <a:fillRect/>
          </a:stretch>
        </p:blipFill>
        <p:spPr bwMode="auto">
          <a:xfrm>
            <a:off x="0" y="0"/>
            <a:ext cx="9144000" cy="740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Rectangle 1026"/>
          <p:cNvSpPr>
            <a:spLocks noGrp="1" noChangeArrowheads="1"/>
          </p:cNvSpPr>
          <p:nvPr>
            <p:ph type="title"/>
          </p:nvPr>
        </p:nvSpPr>
        <p:spPr>
          <a:xfrm>
            <a:off x="457200" y="-304800"/>
            <a:ext cx="3581400" cy="2160588"/>
          </a:xfrm>
        </p:spPr>
        <p:txBody>
          <a:bodyPr/>
          <a:lstStyle/>
          <a:p>
            <a:pPr eaLnBrk="1" hangingPunct="1">
              <a:defRPr/>
            </a:pPr>
            <a:r>
              <a:rPr lang="mn-MN" sz="3600">
                <a:latin typeface="Tahoma" charset="0"/>
                <a:ea typeface="ＭＳ Ｐゴシック" charset="0"/>
                <a:cs typeface="ＭＳ Ｐゴシック" charset="0"/>
              </a:rPr>
              <a:t>Орчин цагийн Дээгүүр өнгөрөх баяр</a:t>
            </a:r>
            <a:r>
              <a:rPr lang="en-US" sz="3600">
                <a:latin typeface="Tahoma" charset="0"/>
                <a:ea typeface="ＭＳ Ｐゴシック" charset="0"/>
                <a:cs typeface="ＭＳ Ｐゴシック" charset="0"/>
              </a:rPr>
              <a:t> </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4" descr="Purim"/>
          <p:cNvPicPr>
            <a:picLocks noChangeAspect="1" noChangeArrowheads="1"/>
          </p:cNvPicPr>
          <p:nvPr/>
        </p:nvPicPr>
        <p:blipFill>
          <a:blip r:embed="rId3">
            <a:extLst>
              <a:ext uri="{28A0092B-C50C-407E-A947-70E740481C1C}">
                <a14:useLocalDpi xmlns:a14="http://schemas.microsoft.com/office/drawing/2010/main" val="0"/>
              </a:ext>
            </a:extLst>
          </a:blip>
          <a:srcRect t="35760" r="16667" b="373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Rectangle 2"/>
          <p:cNvSpPr>
            <a:spLocks noGrp="1" noChangeArrowheads="1"/>
          </p:cNvSpPr>
          <p:nvPr>
            <p:ph type="title"/>
          </p:nvPr>
        </p:nvSpPr>
        <p:spPr>
          <a:xfrm>
            <a:off x="457200" y="76200"/>
            <a:ext cx="8229600" cy="712788"/>
          </a:xfrm>
          <a:gradFill rotWithShape="1">
            <a:gsLst>
              <a:gs pos="0">
                <a:srgbClr val="FF0000">
                  <a:gamma/>
                  <a:shade val="46275"/>
                  <a:invGamma/>
                </a:srgbClr>
              </a:gs>
              <a:gs pos="50000">
                <a:srgbClr val="FF0000"/>
              </a:gs>
              <a:gs pos="100000">
                <a:srgbClr val="FF0000">
                  <a:gamma/>
                  <a:shade val="46275"/>
                  <a:invGamma/>
                </a:srgbClr>
              </a:gs>
            </a:gsLst>
            <a:lin ang="5400000" scaled="1"/>
          </a:gradFill>
        </p:spPr>
        <p:txBody>
          <a:bodyPr/>
          <a:lstStyle/>
          <a:p>
            <a:pPr eaLnBrk="1" hangingPunct="1">
              <a:defRPr/>
            </a:pPr>
            <a:r>
              <a:rPr lang="ja-JP" altLang="en-US" sz="4000">
                <a:solidFill>
                  <a:schemeClr val="tx1"/>
                </a:solidFill>
                <a:latin typeface="Tahoma" charset="0"/>
                <a:ea typeface="ＭＳ Ｐゴシック" charset="0"/>
                <a:cs typeface="ＭＳ Ｐゴシック" charset="0"/>
              </a:rPr>
              <a:t>“</a:t>
            </a:r>
            <a:r>
              <a:rPr lang="mn-MN" altLang="ja-JP" sz="4000">
                <a:solidFill>
                  <a:schemeClr val="tx1"/>
                </a:solidFill>
                <a:latin typeface="Tahoma" charset="0"/>
                <a:ea typeface="ＭＳ Ｐゴシック" charset="0"/>
                <a:cs typeface="ＭＳ Ｐゴシック" charset="0"/>
              </a:rPr>
              <a:t>Бүх хөрөнгийг шатаа</a:t>
            </a:r>
            <a:r>
              <a:rPr lang="en-US" altLang="ja-JP" sz="4000">
                <a:solidFill>
                  <a:schemeClr val="tx1"/>
                </a:solidFill>
                <a:latin typeface="Tahoma" charset="0"/>
                <a:ea typeface="ＭＳ Ｐゴシック" charset="0"/>
                <a:cs typeface="ＭＳ Ｐゴシック" charset="0"/>
              </a:rPr>
              <a:t>!</a:t>
            </a:r>
            <a:r>
              <a:rPr lang="ja-JP" altLang="en-US" sz="4000">
                <a:solidFill>
                  <a:schemeClr val="tx1"/>
                </a:solidFill>
                <a:latin typeface="Tahoma" charset="0"/>
                <a:ea typeface="ＭＳ Ｐゴシック" charset="0"/>
                <a:cs typeface="ＭＳ Ｐゴシック" charset="0"/>
              </a:rPr>
              <a:t>”</a:t>
            </a:r>
            <a:endParaRPr lang="en-US" sz="4000">
              <a:solidFill>
                <a:schemeClr val="tx1"/>
              </a:solidFill>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defRPr/>
            </a:pPr>
            <a:r>
              <a:rPr lang="mn-MN">
                <a:latin typeface="Tahoma" charset="0"/>
                <a:ea typeface="ＭＳ Ｐゴシック" charset="0"/>
                <a:cs typeface="ＭＳ Ｐゴシック" charset="0"/>
              </a:rPr>
              <a:t>Исгээгүй Талхны Баяр</a:t>
            </a:r>
            <a:endParaRPr lang="en-US">
              <a:latin typeface="Tahoma" charset="0"/>
              <a:ea typeface="ＭＳ Ｐゴシック" charset="0"/>
              <a:cs typeface="ＭＳ Ｐゴシック" charset="0"/>
            </a:endParaRPr>
          </a:p>
        </p:txBody>
      </p:sp>
      <p:pic>
        <p:nvPicPr>
          <p:cNvPr id="119810" name="Picture 5" descr="PesachMatza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906838"/>
            <a:ext cx="4495800"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14" descr="bdyeas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295400"/>
            <a:ext cx="30480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16" descr="yeast-breadmachin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1371600"/>
            <a:ext cx="30480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18" descr="yeast">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295400"/>
            <a:ext cx="21510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Text Box 19"/>
          <p:cNvSpPr txBox="1">
            <a:spLocks noChangeArrowheads="1"/>
          </p:cNvSpPr>
          <p:nvPr/>
        </p:nvSpPr>
        <p:spPr bwMode="auto">
          <a:xfrm>
            <a:off x="8229600" y="82550"/>
            <a:ext cx="1143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128, 137</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4" descr="barleyj">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7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8" name="Picture 5" descr="barleyj">
            <a:hlinkClick r:id="rId3"/>
          </p:cNvPr>
          <p:cNvPicPr>
            <a:picLocks noChangeAspect="1" noChangeArrowheads="1"/>
          </p:cNvPicPr>
          <p:nvPr/>
        </p:nvPicPr>
        <p:blipFill>
          <a:blip r:embed="rId4">
            <a:lum bright="-60000"/>
            <a:extLst>
              <a:ext uri="{28A0092B-C50C-407E-A947-70E740481C1C}">
                <a14:useLocalDpi xmlns:a14="http://schemas.microsoft.com/office/drawing/2010/main" val="0"/>
              </a:ext>
            </a:extLst>
          </a:blip>
          <a:srcRect r="15816"/>
          <a:stretch>
            <a:fillRect/>
          </a:stretch>
        </p:blipFill>
        <p:spPr bwMode="auto">
          <a:xfrm>
            <a:off x="4953000" y="0"/>
            <a:ext cx="419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title"/>
          </p:nvPr>
        </p:nvSpPr>
        <p:spPr>
          <a:xfrm>
            <a:off x="4876800" y="3859213"/>
            <a:ext cx="4267200" cy="3074987"/>
          </a:xfrm>
          <a:solidFill>
            <a:srgbClr val="060400"/>
          </a:solidFill>
        </p:spPr>
        <p:txBody>
          <a:bodyPr/>
          <a:lstStyle/>
          <a:p>
            <a:pPr eaLnBrk="1" hangingPunct="1">
              <a:defRPr/>
            </a:pPr>
            <a:r>
              <a:rPr lang="mn-MN">
                <a:effectLst>
                  <a:outerShdw blurRad="38100" dist="38100" dir="2700000" algn="tl">
                    <a:srgbClr val="FFFFFF"/>
                  </a:outerShdw>
                </a:effectLst>
                <a:latin typeface="Tahoma" charset="0"/>
                <a:ea typeface="ＭＳ Ｐゴシック" charset="0"/>
                <a:cs typeface="ＭＳ Ｐゴシック" charset="0"/>
              </a:rPr>
              <a:t>Анхны үр жимс</a:t>
            </a:r>
            <a:r>
              <a:rPr lang="en-US">
                <a:effectLst>
                  <a:outerShdw blurRad="38100" dist="38100" dir="2700000" algn="tl">
                    <a:srgbClr val="FFFFFF"/>
                  </a:outerShdw>
                </a:effectLst>
                <a:latin typeface="Tahoma" charset="0"/>
                <a:ea typeface="ＭＳ Ｐゴシック" charset="0"/>
                <a:cs typeface="ＭＳ Ｐゴシック" charset="0"/>
              </a:rPr>
              <a:t>:</a:t>
            </a:r>
            <a:r>
              <a:rPr lang="mn-MN">
                <a:effectLst>
                  <a:outerShdw blurRad="38100" dist="38100" dir="2700000" algn="tl">
                    <a:srgbClr val="FFFFFF"/>
                  </a:outerShdw>
                </a:effectLst>
                <a:latin typeface="Tahoma" charset="0"/>
                <a:ea typeface="ＭＳ Ｐゴシック" charset="0"/>
                <a:cs typeface="ＭＳ Ｐゴシック" charset="0"/>
              </a:rPr>
              <a:t>Багц Өргөлүүдийг өргөх</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58375" name="Rectangle 7"/>
          <p:cNvSpPr>
            <a:spLocks noGrp="1" noChangeArrowheads="1"/>
          </p:cNvSpPr>
          <p:nvPr>
            <p:ph type="body" sz="half" idx="2"/>
          </p:nvPr>
        </p:nvSpPr>
        <p:spPr>
          <a:xfrm>
            <a:off x="5105400" y="304800"/>
            <a:ext cx="4038600" cy="2362200"/>
          </a:xfrm>
        </p:spPr>
        <p:txBody>
          <a:bodyPr/>
          <a:lstStyle/>
          <a:p>
            <a:pPr eaLnBrk="1" hangingPunct="1">
              <a:defRPr/>
            </a:pPr>
            <a:r>
              <a:rPr lang="mn-MN" sz="3200">
                <a:latin typeface="Tahoma" charset="0"/>
                <a:ea typeface="ＭＳ Ｐゴシック" charset="0"/>
                <a:cs typeface="ＭＳ Ｐゴシック" charset="0"/>
              </a:rPr>
              <a:t>Израйлийн тэртээ хойд хэсэгт ургац хураасан</a:t>
            </a:r>
            <a:endParaRPr lang="en-US" sz="3200">
              <a:latin typeface="Tahoma" charset="0"/>
              <a:ea typeface="ＭＳ Ｐゴシック" charset="0"/>
              <a:cs typeface="ＭＳ Ｐゴシック" charset="0"/>
            </a:endParaRPr>
          </a:p>
          <a:p>
            <a:pPr eaLnBrk="1" hangingPunct="1">
              <a:defRPr/>
            </a:pPr>
            <a:r>
              <a:rPr lang="mn-MN" sz="3200">
                <a:latin typeface="Tahoma" charset="0"/>
                <a:ea typeface="ＭＳ Ｐゴシック" charset="0"/>
                <a:cs typeface="ＭＳ Ｐゴシック" charset="0"/>
              </a:rPr>
              <a:t>Израйль руу авчирсан</a:t>
            </a:r>
            <a:endParaRPr lang="en-US" sz="3200">
              <a:latin typeface="Tahoma" charset="0"/>
              <a:ea typeface="ＭＳ Ｐゴシック" charset="0"/>
              <a:cs typeface="ＭＳ Ｐゴシック" charset="0"/>
            </a:endParaRPr>
          </a:p>
        </p:txBody>
      </p:sp>
      <p:pic>
        <p:nvPicPr>
          <p:cNvPr id="58376" name="Picture 8" descr="3 Rainf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4975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AutoShape 9"/>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121863" name="TextBox 1"/>
          <p:cNvSpPr txBox="1">
            <a:spLocks noChangeArrowheads="1"/>
          </p:cNvSpPr>
          <p:nvPr/>
        </p:nvSpPr>
        <p:spPr bwMode="auto">
          <a:xfrm>
            <a:off x="0" y="6207125"/>
            <a:ext cx="3276600"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800" b="1">
                <a:solidFill>
                  <a:srgbClr val="060400"/>
                </a:solidFill>
              </a:rPr>
              <a:t>Палестины хур тунадас</a:t>
            </a:r>
            <a:endParaRPr lang="en-US" sz="1800" b="1">
              <a:solidFill>
                <a:srgbClr val="0604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dissolve">
                                      <p:cBhvr>
                                        <p:cTn id="7" dur="500"/>
                                        <p:tgtEl>
                                          <p:spTgt spid="583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8375">
                                            <p:txEl>
                                              <p:pRg st="0" end="0"/>
                                            </p:txEl>
                                          </p:spTgt>
                                        </p:tgtEl>
                                        <p:attrNameLst>
                                          <p:attrName>style.visibility</p:attrName>
                                        </p:attrNameLst>
                                      </p:cBhvr>
                                      <p:to>
                                        <p:strVal val="visible"/>
                                      </p:to>
                                    </p:set>
                                    <p:anim calcmode="lin" valueType="num">
                                      <p:cBhvr>
                                        <p:cTn id="12" dur="1000" fill="hold"/>
                                        <p:tgtEl>
                                          <p:spTgt spid="58375">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58375">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5837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58375">
                                            <p:txEl>
                                              <p:pRg st="1" end="1"/>
                                            </p:txEl>
                                          </p:spTgt>
                                        </p:tgtEl>
                                        <p:attrNameLst>
                                          <p:attrName>style.visibility</p:attrName>
                                        </p:attrNameLst>
                                      </p:cBhvr>
                                      <p:to>
                                        <p:strVal val="visible"/>
                                      </p:to>
                                    </p:set>
                                    <p:anim calcmode="lin" valueType="num">
                                      <p:cBhvr>
                                        <p:cTn id="19" dur="1000" fill="hold"/>
                                        <p:tgtEl>
                                          <p:spTgt spid="58375">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58375">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58375">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8377"/>
                                        </p:tgtEl>
                                        <p:attrNameLst>
                                          <p:attrName>style.visibility</p:attrName>
                                        </p:attrNameLst>
                                      </p:cBhvr>
                                      <p:to>
                                        <p:strVal val="visible"/>
                                      </p:to>
                                    </p:set>
                                    <p:animEffect transition="in" filter="wipe(up)">
                                      <p:cBhvr>
                                        <p:cTn id="24" dur="20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1" descr="bar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53100" y="1219200"/>
            <a:ext cx="33909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6" name="Picture 10" descr="des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743200"/>
            <a:ext cx="4249738"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1035" descr="singapor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0"/>
            <a:ext cx="2743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1026"/>
          <p:cNvSpPr>
            <a:spLocks noGrp="1" noChangeArrowheads="1"/>
          </p:cNvSpPr>
          <p:nvPr>
            <p:ph type="title"/>
          </p:nvPr>
        </p:nvSpPr>
        <p:spPr>
          <a:xfrm>
            <a:off x="1763713" y="125413"/>
            <a:ext cx="7272337" cy="1143000"/>
          </a:xfrm>
        </p:spPr>
        <p:txBody>
          <a:bodyPr/>
          <a:lstStyle/>
          <a:p>
            <a:pPr eaLnBrk="1" hangingPunct="1">
              <a:defRPr/>
            </a:pPr>
            <a:r>
              <a:rPr lang="en-US" dirty="0">
                <a:latin typeface="Tahoma" charset="0"/>
                <a:ea typeface="ＭＳ Ｐゴシック" charset="0"/>
                <a:cs typeface="ＭＳ Ｐゴシック" charset="0"/>
              </a:rPr>
              <a:t> </a:t>
            </a:r>
            <a:r>
              <a:rPr lang="mn-MN" dirty="0">
                <a:solidFill>
                  <a:srgbClr val="060400"/>
                </a:solidFill>
                <a:effectLst>
                  <a:outerShdw blurRad="38100" dist="38100" dir="2700000" algn="tl">
                    <a:srgbClr val="FFFFFF"/>
                  </a:outerShdw>
                </a:effectLst>
                <a:latin typeface="Tahoma" charset="0"/>
                <a:ea typeface="ＭＳ Ｐゴシック" charset="0"/>
                <a:cs typeface="ＭＳ Ｐゴシック" charset="0"/>
              </a:rPr>
              <a:t>Сингапур</a:t>
            </a:r>
            <a:r>
              <a:rPr lang="en-US" dirty="0">
                <a:latin typeface="Tahoma" charset="0"/>
                <a:ea typeface="ＭＳ Ｐゴシック" charset="0"/>
                <a:cs typeface="ＭＳ Ｐゴシック" charset="0"/>
              </a:rPr>
              <a:t> </a:t>
            </a:r>
            <a:r>
              <a:rPr lang="mn-MN" dirty="0">
                <a:latin typeface="Tahoma" charset="0"/>
                <a:ea typeface="ＭＳ Ｐゴシック" charset="0"/>
                <a:cs typeface="ＭＳ Ｐゴシック" charset="0"/>
              </a:rPr>
              <a:t>Ажлын Ёс зүй</a:t>
            </a:r>
            <a:endParaRPr lang="en-US" dirty="0">
              <a:latin typeface="Arial" charset="0"/>
              <a:ea typeface="ＭＳ Ｐゴシック" charset="0"/>
              <a:cs typeface="ＭＳ Ｐゴシック" charset="0"/>
            </a:endParaRPr>
          </a:p>
        </p:txBody>
      </p:sp>
      <p:pic>
        <p:nvPicPr>
          <p:cNvPr id="88069" name="Picture 1037" descr="work_main">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3763" y="2057400"/>
            <a:ext cx="16129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1039" descr="sg35">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5295900"/>
            <a:ext cx="2667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1042" descr="corporate_work_man">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13125" y="5589588"/>
            <a:ext cx="138112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11" descr="Singapore-Airlines-A380-Singapore-Sitting-on-Jet.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13716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3" name="Picture 12" descr="Work-Life7_singapor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897438" y="3352800"/>
            <a:ext cx="4246562"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4" name="Picture 1041" descr="singapore1">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03788" y="4724400"/>
            <a:ext cx="18557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Firstfruits"/>
          <p:cNvPicPr>
            <a:picLocks noChangeAspect="1" noChangeArrowheads="1"/>
          </p:cNvPicPr>
          <p:nvPr/>
        </p:nvPicPr>
        <p:blipFill>
          <a:blip r:embed="rId3">
            <a:extLst>
              <a:ext uri="{28A0092B-C50C-407E-A947-70E740481C1C}">
                <a14:useLocalDpi xmlns:a14="http://schemas.microsoft.com/office/drawing/2010/main" val="0"/>
              </a:ext>
            </a:extLst>
          </a:blip>
          <a:srcRect l="3261"/>
          <a:stretch>
            <a:fillRect/>
          </a:stretch>
        </p:blipFill>
        <p:spPr bwMode="auto">
          <a:xfrm>
            <a:off x="2362200" y="-15875"/>
            <a:ext cx="67818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6"/>
          <p:cNvSpPr>
            <a:spLocks noChangeArrowheads="1"/>
          </p:cNvSpPr>
          <p:nvPr/>
        </p:nvSpPr>
        <p:spPr bwMode="auto">
          <a:xfrm>
            <a:off x="2286000" y="3429000"/>
            <a:ext cx="3733800" cy="3429000"/>
          </a:xfrm>
          <a:prstGeom prst="rect">
            <a:avLst/>
          </a:prstGeom>
          <a:gradFill rotWithShape="1">
            <a:gsLst>
              <a:gs pos="0">
                <a:schemeClr val="bg2">
                  <a:alpha val="57001"/>
                </a:schemeClr>
              </a:gs>
              <a:gs pos="100000">
                <a:schemeClr val="bg2">
                  <a:gamma/>
                  <a:shade val="46275"/>
                  <a:invGamma/>
                </a:schemeClr>
              </a:gs>
            </a:gsLst>
            <a:lin ang="5400000" scaled="1"/>
          </a:gradFill>
          <a:ln w="9525">
            <a:noFill/>
            <a:miter lim="800000"/>
            <a:headEnd/>
            <a:tailEnd/>
          </a:ln>
          <a:effectLst/>
        </p:spPr>
        <p:txBody>
          <a:bodyPr/>
          <a:lstStyle/>
          <a:p>
            <a:pPr marL="342900" indent="-342900" eaLnBrk="1" hangingPunct="1">
              <a:spcBef>
                <a:spcPct val="20000"/>
              </a:spcBef>
              <a:buClr>
                <a:schemeClr val="hlink"/>
              </a:buClr>
              <a:buSzPct val="80000"/>
              <a:buFont typeface="Wingdings" charset="0"/>
              <a:buChar char="n"/>
              <a:defRPr/>
            </a:pPr>
            <a:r>
              <a:rPr lang="mn-MN" sz="2800">
                <a:effectLst>
                  <a:outerShdw blurRad="38100" dist="38100" dir="2700000" algn="tl">
                    <a:srgbClr val="000000"/>
                  </a:outerShdw>
                </a:effectLst>
              </a:rPr>
              <a:t>Израйлийн тэртээ хойд хэсэгт ургац хураасан</a:t>
            </a:r>
            <a:endParaRPr lang="en-US" sz="2800">
              <a:effectLst>
                <a:outerShdw blurRad="38100" dist="38100" dir="2700000" algn="tl">
                  <a:srgbClr val="000000"/>
                </a:outerShdw>
              </a:effectLst>
            </a:endParaRPr>
          </a:p>
          <a:p>
            <a:pPr marL="342900" indent="-342900" eaLnBrk="1" hangingPunct="1">
              <a:spcBef>
                <a:spcPct val="20000"/>
              </a:spcBef>
              <a:buClr>
                <a:schemeClr val="hlink"/>
              </a:buClr>
              <a:buSzPct val="80000"/>
              <a:buFont typeface="Wingdings" charset="0"/>
              <a:buChar char="n"/>
              <a:defRPr/>
            </a:pPr>
            <a:r>
              <a:rPr lang="mn-MN" sz="2800">
                <a:effectLst>
                  <a:outerShdw blurRad="38100" dist="38100" dir="2700000" algn="tl">
                    <a:srgbClr val="000000"/>
                  </a:outerShdw>
                </a:effectLst>
              </a:rPr>
              <a:t>Иерусалим руу авчирсан</a:t>
            </a:r>
            <a:endParaRPr lang="en-US" sz="2800">
              <a:effectLst>
                <a:outerShdw blurRad="38100" dist="38100" dir="2700000" algn="tl">
                  <a:srgbClr val="000000"/>
                </a:outerShdw>
              </a:effectLst>
            </a:endParaRPr>
          </a:p>
          <a:p>
            <a:pPr marL="342900" indent="-342900" eaLnBrk="1" hangingPunct="1">
              <a:spcBef>
                <a:spcPct val="20000"/>
              </a:spcBef>
              <a:buClr>
                <a:schemeClr val="hlink"/>
              </a:buClr>
              <a:buSzPct val="80000"/>
              <a:buFont typeface="Wingdings" charset="0"/>
              <a:buChar char="n"/>
              <a:defRPr/>
            </a:pPr>
            <a:r>
              <a:rPr lang="mn-MN" sz="2800">
                <a:effectLst>
                  <a:outerShdw blurRad="38100" dist="38100" dir="2700000" algn="tl">
                    <a:srgbClr val="000000"/>
                  </a:outerShdw>
                </a:effectLst>
              </a:rPr>
              <a:t>Эзэний өмнө алдалж өргөв</a:t>
            </a:r>
            <a:endParaRPr lang="en-US" sz="2800">
              <a:effectLst>
                <a:outerShdw blurRad="38100" dist="38100" dir="2700000" algn="tl">
                  <a:srgbClr val="000000"/>
                </a:outerShdw>
              </a:effectLst>
            </a:endParaRPr>
          </a:p>
        </p:txBody>
      </p:sp>
      <p:sp>
        <p:nvSpPr>
          <p:cNvPr id="88068" name="Rectangle 4"/>
          <p:cNvSpPr>
            <a:spLocks noGrp="1" noChangeArrowheads="1"/>
          </p:cNvSpPr>
          <p:nvPr>
            <p:ph type="title"/>
          </p:nvPr>
        </p:nvSpPr>
        <p:spPr>
          <a:xfrm>
            <a:off x="5715000" y="4572000"/>
            <a:ext cx="3429000" cy="2286000"/>
          </a:xfrm>
          <a:solidFill>
            <a:srgbClr val="336600"/>
          </a:solidFill>
        </p:spPr>
        <p:txBody>
          <a:bodyPr/>
          <a:lstStyle/>
          <a:p>
            <a:pPr eaLnBrk="1" hangingPunct="1">
              <a:defRPr/>
            </a:pPr>
            <a:r>
              <a:rPr lang="mn-MN" sz="3600">
                <a:latin typeface="Tahoma" charset="0"/>
                <a:ea typeface="ＭＳ Ｐゴシック" charset="0"/>
                <a:cs typeface="ＭＳ Ｐゴシック" charset="0"/>
              </a:rPr>
              <a:t>Идээн өргөл ба Анхны үр жимс </a:t>
            </a:r>
            <a:r>
              <a:rPr lang="en-US" sz="3600">
                <a:latin typeface="Tahoma" charset="0"/>
                <a:ea typeface="ＭＳ Ｐゴシック" charset="0"/>
                <a:cs typeface="ＭＳ Ｐゴシック" charset="0"/>
              </a:rPr>
              <a:t/>
            </a:r>
            <a:br>
              <a:rPr lang="en-US" sz="3600">
                <a:latin typeface="Tahoma" charset="0"/>
                <a:ea typeface="ＭＳ Ｐゴシック" charset="0"/>
                <a:cs typeface="ＭＳ Ｐゴシック" charset="0"/>
              </a:rPr>
            </a:br>
            <a:r>
              <a:rPr lang="mn-MN" sz="3600">
                <a:latin typeface="Tahoma" charset="0"/>
                <a:ea typeface="ＭＳ Ｐゴシック" charset="0"/>
                <a:cs typeface="ＭＳ Ｐゴシック" charset="0"/>
              </a:rPr>
              <a:t>Сүмийн өргөл</a:t>
            </a:r>
            <a:endParaRPr lang="en-US" sz="3600">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Oval 4"/>
          <p:cNvSpPr>
            <a:spLocks noChangeArrowheads="1"/>
          </p:cNvSpPr>
          <p:nvPr/>
        </p:nvSpPr>
        <p:spPr bwMode="auto">
          <a:xfrm>
            <a:off x="0" y="5943600"/>
            <a:ext cx="1447800" cy="685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706" name="Rectangle 2"/>
          <p:cNvSpPr>
            <a:spLocks noGrp="1" noChangeArrowheads="1"/>
          </p:cNvSpPr>
          <p:nvPr>
            <p:ph type="title"/>
          </p:nvPr>
        </p:nvSpPr>
        <p:spPr>
          <a:xfrm>
            <a:off x="-76200" y="-228600"/>
            <a:ext cx="8229600" cy="1143000"/>
          </a:xfrm>
        </p:spPr>
        <p:txBody>
          <a:bodyPr/>
          <a:lstStyle/>
          <a:p>
            <a:pPr eaLnBrk="1" hangingPunct="1">
              <a:defRPr/>
            </a:pPr>
            <a:r>
              <a:rPr lang="mn-MN" sz="3200">
                <a:latin typeface="Tahoma" charset="0"/>
                <a:ea typeface="ＭＳ Ｐゴシック" charset="0"/>
                <a:cs typeface="ＭＳ Ｐゴシック" charset="0"/>
              </a:rPr>
              <a:t>Дээгүүр өнгөрөх баяр</a:t>
            </a:r>
            <a:r>
              <a:rPr lang="en-US" sz="3200">
                <a:latin typeface="Tahoma" charset="0"/>
                <a:ea typeface="ＭＳ Ｐゴシック" charset="0"/>
                <a:cs typeface="ＭＳ Ｐゴシック" charset="0"/>
              </a:rPr>
              <a:t>: </a:t>
            </a:r>
            <a:r>
              <a:rPr lang="mn-MN" sz="3200">
                <a:latin typeface="Tahoma" charset="0"/>
                <a:ea typeface="ＭＳ Ｐゴシック" charset="0"/>
                <a:cs typeface="ＭＳ Ｐゴシック" charset="0"/>
              </a:rPr>
              <a:t>Мөргөлийн Баяр</a:t>
            </a:r>
            <a:r>
              <a:rPr lang="en-US" sz="3200">
                <a:latin typeface="Tahoma" charset="0"/>
                <a:ea typeface="ＭＳ Ｐゴシック" charset="0"/>
                <a:cs typeface="ＭＳ Ｐゴシック" charset="0"/>
              </a:rPr>
              <a:t>#1</a:t>
            </a:r>
          </a:p>
        </p:txBody>
      </p:sp>
      <p:pic>
        <p:nvPicPr>
          <p:cNvPr id="125955" name="Picture 3" descr="Schematic Calenda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8200" y="685800"/>
            <a:ext cx="7010400" cy="5849938"/>
          </a:xfrm>
          <a:noFill/>
          <a:extLst>
            <a:ext uri="{909E8E84-426E-40dd-AFC4-6F175D3DCCD1}">
              <a14:hiddenFill xmlns:a14="http://schemas.microsoft.com/office/drawing/2010/main">
                <a:solidFill>
                  <a:srgbClr val="FFFFFF"/>
                </a:solidFill>
              </a14:hiddenFill>
            </a:ext>
          </a:extLst>
        </p:spPr>
      </p:pic>
      <p:sp>
        <p:nvSpPr>
          <p:cNvPr id="125956" name="Text Box 5"/>
          <p:cNvSpPr txBox="1">
            <a:spLocks noChangeArrowheads="1"/>
          </p:cNvSpPr>
          <p:nvPr/>
        </p:nvSpPr>
        <p:spPr bwMode="auto">
          <a:xfrm>
            <a:off x="131763" y="6110288"/>
            <a:ext cx="5683250" cy="3698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800"/>
              <a:t>Мөргөлийн баяруудыг ногооноор бичиж дугуйлав</a:t>
            </a:r>
            <a:endParaRPr lang="en-US" sz="1800"/>
          </a:p>
        </p:txBody>
      </p:sp>
      <p:sp>
        <p:nvSpPr>
          <p:cNvPr id="72710" name="Text Box 6"/>
          <p:cNvSpPr txBox="1">
            <a:spLocks noChangeArrowheads="1"/>
          </p:cNvSpPr>
          <p:nvPr/>
        </p:nvSpPr>
        <p:spPr bwMode="auto">
          <a:xfrm>
            <a:off x="-12700" y="5715000"/>
            <a:ext cx="133508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Золилт</a:t>
            </a:r>
            <a:endParaRPr lang="en-US" b="1">
              <a:solidFill>
                <a:srgbClr val="0000FF"/>
              </a:solidFill>
            </a:endParaRPr>
          </a:p>
        </p:txBody>
      </p:sp>
      <p:sp>
        <p:nvSpPr>
          <p:cNvPr id="72711" name="Text Box 7"/>
          <p:cNvSpPr txBox="1">
            <a:spLocks noChangeArrowheads="1"/>
          </p:cNvSpPr>
          <p:nvPr/>
        </p:nvSpPr>
        <p:spPr bwMode="auto">
          <a:xfrm>
            <a:off x="-12700" y="5181600"/>
            <a:ext cx="217805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Тусгаарлалт</a:t>
            </a:r>
            <a:endParaRPr lang="en-US" b="1">
              <a:solidFill>
                <a:srgbClr val="0000FF"/>
              </a:solidFill>
            </a:endParaRPr>
          </a:p>
        </p:txBody>
      </p:sp>
      <p:sp>
        <p:nvSpPr>
          <p:cNvPr id="72712" name="Text Box 8"/>
          <p:cNvSpPr txBox="1">
            <a:spLocks noChangeArrowheads="1"/>
          </p:cNvSpPr>
          <p:nvPr/>
        </p:nvSpPr>
        <p:spPr bwMode="auto">
          <a:xfrm>
            <a:off x="-12700" y="4648200"/>
            <a:ext cx="157638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Амилалт</a:t>
            </a:r>
            <a:endParaRPr lang="en-US" b="1">
              <a:solidFill>
                <a:srgbClr val="0000FF"/>
              </a:solidFill>
            </a:endParaRPr>
          </a:p>
        </p:txBody>
      </p:sp>
      <p:sp>
        <p:nvSpPr>
          <p:cNvPr id="125960" name="Text Box 9"/>
          <p:cNvSpPr txBox="1">
            <a:spLocks noChangeArrowheads="1"/>
          </p:cNvSpPr>
          <p:nvPr/>
        </p:nvSpPr>
        <p:spPr bwMode="auto">
          <a:xfrm>
            <a:off x="1752600" y="5105400"/>
            <a:ext cx="212248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Исгээгүй талх</a:t>
            </a:r>
            <a:r>
              <a:rPr lang="en-US" sz="2000" b="1">
                <a:solidFill>
                  <a:srgbClr val="336600"/>
                </a:solidFill>
                <a:latin typeface="Arial" charset="0"/>
              </a:rPr>
              <a:t>)</a:t>
            </a:r>
          </a:p>
        </p:txBody>
      </p:sp>
      <p:sp>
        <p:nvSpPr>
          <p:cNvPr id="125961" name="Text Box 11"/>
          <p:cNvSpPr txBox="1">
            <a:spLocks noChangeArrowheads="1"/>
          </p:cNvSpPr>
          <p:nvPr/>
        </p:nvSpPr>
        <p:spPr bwMode="auto">
          <a:xfrm>
            <a:off x="2133600" y="4724400"/>
            <a:ext cx="1952625"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Идээн өргөл</a:t>
            </a:r>
            <a:r>
              <a:rPr lang="en-US" sz="2000" b="1">
                <a:solidFill>
                  <a:srgbClr val="336600"/>
                </a:solidFill>
                <a:latin typeface="Arial" charset="0"/>
              </a:rPr>
              <a:t>)</a:t>
            </a:r>
          </a:p>
        </p:txBody>
      </p:sp>
      <p:sp>
        <p:nvSpPr>
          <p:cNvPr id="125962" name="Rectangle 12"/>
          <p:cNvSpPr>
            <a:spLocks noChangeArrowheads="1"/>
          </p:cNvSpPr>
          <p:nvPr/>
        </p:nvSpPr>
        <p:spPr bwMode="auto">
          <a:xfrm>
            <a:off x="0" y="4648200"/>
            <a:ext cx="4267200" cy="152400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5963" name="Text Box 13"/>
          <p:cNvSpPr txBox="1">
            <a:spLocks noChangeArrowheads="1"/>
          </p:cNvSpPr>
          <p:nvPr/>
        </p:nvSpPr>
        <p:spPr bwMode="auto">
          <a:xfrm>
            <a:off x="8001000" y="82550"/>
            <a:ext cx="13716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127-29, 137</a:t>
            </a:r>
          </a:p>
        </p:txBody>
      </p:sp>
      <p:sp>
        <p:nvSpPr>
          <p:cNvPr id="125964" name="TextBox 1"/>
          <p:cNvSpPr txBox="1">
            <a:spLocks noChangeArrowheads="1"/>
          </p:cNvSpPr>
          <p:nvPr/>
        </p:nvSpPr>
        <p:spPr bwMode="auto">
          <a:xfrm>
            <a:off x="1979613" y="5453063"/>
            <a:ext cx="1655762"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400">
                <a:solidFill>
                  <a:srgbClr val="336600"/>
                </a:solidFill>
              </a:rPr>
              <a:t>Дээгүүр өнгөрөх</a:t>
            </a:r>
            <a:endParaRPr lang="en-US" sz="1400">
              <a:solidFill>
                <a:srgbClr val="336600"/>
              </a:solidFill>
            </a:endParaRPr>
          </a:p>
        </p:txBody>
      </p:sp>
      <p:sp>
        <p:nvSpPr>
          <p:cNvPr id="125965" name="Oval 10"/>
          <p:cNvSpPr>
            <a:spLocks noChangeArrowheads="1"/>
          </p:cNvSpPr>
          <p:nvPr/>
        </p:nvSpPr>
        <p:spPr bwMode="auto">
          <a:xfrm>
            <a:off x="1979613" y="5416550"/>
            <a:ext cx="1601787"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72710"/>
                                        </p:tgtEl>
                                        <p:attrNameLst>
                                          <p:attrName>style.visibility</p:attrName>
                                        </p:attrNameLst>
                                      </p:cBhvr>
                                      <p:to>
                                        <p:strVal val="visible"/>
                                      </p:to>
                                    </p:set>
                                    <p:animEffect transition="in" filter="fade">
                                      <p:cBhvr>
                                        <p:cTn id="7" dur="2000"/>
                                        <p:tgtEl>
                                          <p:spTgt spid="72710"/>
                                        </p:tgtEl>
                                      </p:cBhvr>
                                    </p:animEffect>
                                    <p:anim calcmode="lin" valueType="num">
                                      <p:cBhvr>
                                        <p:cTn id="8" dur="2000" fill="hold"/>
                                        <p:tgtEl>
                                          <p:spTgt spid="72710"/>
                                        </p:tgtEl>
                                        <p:attrNameLst>
                                          <p:attrName>style.rotation</p:attrName>
                                        </p:attrNameLst>
                                      </p:cBhvr>
                                      <p:tavLst>
                                        <p:tav tm="0">
                                          <p:val>
                                            <p:fltVal val="720"/>
                                          </p:val>
                                        </p:tav>
                                        <p:tav tm="100000">
                                          <p:val>
                                            <p:fltVal val="0"/>
                                          </p:val>
                                        </p:tav>
                                      </p:tavLst>
                                    </p:anim>
                                    <p:anim calcmode="lin" valueType="num">
                                      <p:cBhvr>
                                        <p:cTn id="9" dur="2000" fill="hold"/>
                                        <p:tgtEl>
                                          <p:spTgt spid="72710"/>
                                        </p:tgtEl>
                                        <p:attrNameLst>
                                          <p:attrName>ppt_h</p:attrName>
                                        </p:attrNameLst>
                                      </p:cBhvr>
                                      <p:tavLst>
                                        <p:tav tm="0">
                                          <p:val>
                                            <p:fltVal val="0"/>
                                          </p:val>
                                        </p:tav>
                                        <p:tav tm="100000">
                                          <p:val>
                                            <p:strVal val="#ppt_h"/>
                                          </p:val>
                                        </p:tav>
                                      </p:tavLst>
                                    </p:anim>
                                    <p:anim calcmode="lin" valueType="num">
                                      <p:cBhvr>
                                        <p:cTn id="10" dur="2000" fill="hold"/>
                                        <p:tgtEl>
                                          <p:spTgt spid="72710"/>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72711"/>
                                        </p:tgtEl>
                                        <p:attrNameLst>
                                          <p:attrName>style.visibility</p:attrName>
                                        </p:attrNameLst>
                                      </p:cBhvr>
                                      <p:to>
                                        <p:strVal val="visible"/>
                                      </p:to>
                                    </p:set>
                                    <p:animEffect transition="in" filter="fade">
                                      <p:cBhvr>
                                        <p:cTn id="15" dur="2000"/>
                                        <p:tgtEl>
                                          <p:spTgt spid="72711"/>
                                        </p:tgtEl>
                                      </p:cBhvr>
                                    </p:animEffect>
                                    <p:anim calcmode="lin" valueType="num">
                                      <p:cBhvr>
                                        <p:cTn id="16" dur="2000" fill="hold"/>
                                        <p:tgtEl>
                                          <p:spTgt spid="72711"/>
                                        </p:tgtEl>
                                        <p:attrNameLst>
                                          <p:attrName>style.rotation</p:attrName>
                                        </p:attrNameLst>
                                      </p:cBhvr>
                                      <p:tavLst>
                                        <p:tav tm="0">
                                          <p:val>
                                            <p:fltVal val="720"/>
                                          </p:val>
                                        </p:tav>
                                        <p:tav tm="100000">
                                          <p:val>
                                            <p:fltVal val="0"/>
                                          </p:val>
                                        </p:tav>
                                      </p:tavLst>
                                    </p:anim>
                                    <p:anim calcmode="lin" valueType="num">
                                      <p:cBhvr>
                                        <p:cTn id="17" dur="2000" fill="hold"/>
                                        <p:tgtEl>
                                          <p:spTgt spid="72711"/>
                                        </p:tgtEl>
                                        <p:attrNameLst>
                                          <p:attrName>ppt_h</p:attrName>
                                        </p:attrNameLst>
                                      </p:cBhvr>
                                      <p:tavLst>
                                        <p:tav tm="0">
                                          <p:val>
                                            <p:fltVal val="0"/>
                                          </p:val>
                                        </p:tav>
                                        <p:tav tm="100000">
                                          <p:val>
                                            <p:strVal val="#ppt_h"/>
                                          </p:val>
                                        </p:tav>
                                      </p:tavLst>
                                    </p:anim>
                                    <p:anim calcmode="lin" valueType="num">
                                      <p:cBhvr>
                                        <p:cTn id="18" dur="2000" fill="hold"/>
                                        <p:tgtEl>
                                          <p:spTgt spid="72711"/>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72712"/>
                                        </p:tgtEl>
                                        <p:attrNameLst>
                                          <p:attrName>style.visibility</p:attrName>
                                        </p:attrNameLst>
                                      </p:cBhvr>
                                      <p:to>
                                        <p:strVal val="visible"/>
                                      </p:to>
                                    </p:set>
                                    <p:animEffect transition="in" filter="fade">
                                      <p:cBhvr>
                                        <p:cTn id="23" dur="2000"/>
                                        <p:tgtEl>
                                          <p:spTgt spid="72712"/>
                                        </p:tgtEl>
                                      </p:cBhvr>
                                    </p:animEffect>
                                    <p:anim calcmode="lin" valueType="num">
                                      <p:cBhvr>
                                        <p:cTn id="24" dur="2000" fill="hold"/>
                                        <p:tgtEl>
                                          <p:spTgt spid="72712"/>
                                        </p:tgtEl>
                                        <p:attrNameLst>
                                          <p:attrName>style.rotation</p:attrName>
                                        </p:attrNameLst>
                                      </p:cBhvr>
                                      <p:tavLst>
                                        <p:tav tm="0">
                                          <p:val>
                                            <p:fltVal val="720"/>
                                          </p:val>
                                        </p:tav>
                                        <p:tav tm="100000">
                                          <p:val>
                                            <p:fltVal val="0"/>
                                          </p:val>
                                        </p:tav>
                                      </p:tavLst>
                                    </p:anim>
                                    <p:anim calcmode="lin" valueType="num">
                                      <p:cBhvr>
                                        <p:cTn id="25" dur="2000" fill="hold"/>
                                        <p:tgtEl>
                                          <p:spTgt spid="72712"/>
                                        </p:tgtEl>
                                        <p:attrNameLst>
                                          <p:attrName>ppt_h</p:attrName>
                                        </p:attrNameLst>
                                      </p:cBhvr>
                                      <p:tavLst>
                                        <p:tav tm="0">
                                          <p:val>
                                            <p:fltVal val="0"/>
                                          </p:val>
                                        </p:tav>
                                        <p:tav tm="100000">
                                          <p:val>
                                            <p:strVal val="#ppt_h"/>
                                          </p:val>
                                        </p:tav>
                                      </p:tavLst>
                                    </p:anim>
                                    <p:anim calcmode="lin" valueType="num">
                                      <p:cBhvr>
                                        <p:cTn id="26" dur="2000" fill="hold"/>
                                        <p:tgtEl>
                                          <p:spTgt spid="727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 grpId="0" animBg="1"/>
      <p:bldP spid="72711" grpId="0" animBg="1"/>
      <p:bldP spid="727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Oval 5"/>
          <p:cNvSpPr>
            <a:spLocks noChangeArrowheads="1"/>
          </p:cNvSpPr>
          <p:nvPr/>
        </p:nvSpPr>
        <p:spPr bwMode="auto">
          <a:xfrm>
            <a:off x="0" y="5791200"/>
            <a:ext cx="1447800" cy="838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06" name="Rectangle 2"/>
          <p:cNvSpPr>
            <a:spLocks noGrp="1" noChangeArrowheads="1"/>
          </p:cNvSpPr>
          <p:nvPr>
            <p:ph type="title"/>
          </p:nvPr>
        </p:nvSpPr>
        <p:spPr>
          <a:xfrm>
            <a:off x="76200" y="0"/>
            <a:ext cx="8229600" cy="685800"/>
          </a:xfrm>
        </p:spPr>
        <p:txBody>
          <a:bodyPr/>
          <a:lstStyle/>
          <a:p>
            <a:pPr eaLnBrk="1" hangingPunct="1">
              <a:defRPr/>
            </a:pPr>
            <a:r>
              <a:rPr lang="mn-MN" sz="2800">
                <a:latin typeface="Tahoma" charset="0"/>
                <a:ea typeface="ＭＳ Ｐゴシック" charset="0"/>
                <a:cs typeface="ＭＳ Ｐゴシック" charset="0"/>
              </a:rPr>
              <a:t>Дээгүүр өнгөрөх баяр</a:t>
            </a:r>
            <a:r>
              <a:rPr lang="en-US" sz="2800">
                <a:latin typeface="Tahoma" charset="0"/>
                <a:ea typeface="ＭＳ Ｐゴシック" charset="0"/>
                <a:cs typeface="ＭＳ Ｐゴシック" charset="0"/>
              </a:rPr>
              <a:t>: </a:t>
            </a:r>
            <a:r>
              <a:rPr lang="mn-MN" sz="2800">
                <a:latin typeface="Tahoma" charset="0"/>
                <a:ea typeface="ＭＳ Ｐゴシック" charset="0"/>
                <a:cs typeface="ＭＳ Ｐゴシック" charset="0"/>
              </a:rPr>
              <a:t>Мөргөлийн баярууд</a:t>
            </a:r>
            <a:r>
              <a:rPr lang="en-US" sz="2800">
                <a:latin typeface="Tahoma" charset="0"/>
                <a:ea typeface="ＭＳ Ｐゴシック" charset="0"/>
                <a:cs typeface="ＭＳ Ｐゴシック" charset="0"/>
              </a:rPr>
              <a:t>#2</a:t>
            </a:r>
          </a:p>
        </p:txBody>
      </p:sp>
      <p:pic>
        <p:nvPicPr>
          <p:cNvPr id="128003" name="Picture 3" descr="Schematic Calenda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8200" y="685800"/>
            <a:ext cx="7010400" cy="5849938"/>
          </a:xfrm>
          <a:noFill/>
          <a:extLst>
            <a:ext uri="{909E8E84-426E-40dd-AFC4-6F175D3DCCD1}">
              <a14:hiddenFill xmlns:a14="http://schemas.microsoft.com/office/drawing/2010/main">
                <a:solidFill>
                  <a:srgbClr val="FFFFFF"/>
                </a:solidFill>
              </a14:hiddenFill>
            </a:ext>
          </a:extLst>
        </p:spPr>
      </p:pic>
      <p:sp>
        <p:nvSpPr>
          <p:cNvPr id="128004" name="Text Box 4"/>
          <p:cNvSpPr txBox="1">
            <a:spLocks noChangeArrowheads="1"/>
          </p:cNvSpPr>
          <p:nvPr/>
        </p:nvSpPr>
        <p:spPr bwMode="auto">
          <a:xfrm>
            <a:off x="1123950" y="3860800"/>
            <a:ext cx="2506663"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600" b="1">
                <a:solidFill>
                  <a:srgbClr val="336600"/>
                </a:solidFill>
                <a:latin typeface="Arial" charset="0"/>
              </a:rPr>
              <a:t>(</a:t>
            </a:r>
            <a:r>
              <a:rPr lang="mn-MN" sz="1600" b="1">
                <a:solidFill>
                  <a:srgbClr val="336600"/>
                </a:solidFill>
                <a:latin typeface="Arial" charset="0"/>
              </a:rPr>
              <a:t>Пентекост</a:t>
            </a:r>
            <a:r>
              <a:rPr lang="en-US" sz="1600" b="1">
                <a:solidFill>
                  <a:srgbClr val="336600"/>
                </a:solidFill>
                <a:latin typeface="Arial" charset="0"/>
              </a:rPr>
              <a:t>/</a:t>
            </a:r>
            <a:r>
              <a:rPr lang="mn-MN" sz="1600" b="1">
                <a:solidFill>
                  <a:srgbClr val="336600"/>
                </a:solidFill>
                <a:latin typeface="Arial" charset="0"/>
              </a:rPr>
              <a:t>7 хоногууд</a:t>
            </a:r>
            <a:r>
              <a:rPr lang="en-US" sz="1600" b="1">
                <a:solidFill>
                  <a:srgbClr val="336600"/>
                </a:solidFill>
                <a:latin typeface="Arial" charset="0"/>
              </a:rPr>
              <a:t>)</a:t>
            </a:r>
          </a:p>
        </p:txBody>
      </p:sp>
      <p:sp>
        <p:nvSpPr>
          <p:cNvPr id="128005" name="Text Box 7"/>
          <p:cNvSpPr txBox="1">
            <a:spLocks noChangeArrowheads="1"/>
          </p:cNvSpPr>
          <p:nvPr/>
        </p:nvSpPr>
        <p:spPr bwMode="auto">
          <a:xfrm>
            <a:off x="131763" y="6110288"/>
            <a:ext cx="5683250" cy="3698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800"/>
              <a:t>Мөргөлийн баяруудыг ногооноор бичиж дугуйлав</a:t>
            </a:r>
            <a:endParaRPr lang="en-US" sz="1800"/>
          </a:p>
        </p:txBody>
      </p:sp>
      <p:sp>
        <p:nvSpPr>
          <p:cNvPr id="128006" name="Text Box 8"/>
          <p:cNvSpPr txBox="1">
            <a:spLocks noChangeArrowheads="1"/>
          </p:cNvSpPr>
          <p:nvPr/>
        </p:nvSpPr>
        <p:spPr bwMode="auto">
          <a:xfrm>
            <a:off x="-12700" y="5715000"/>
            <a:ext cx="133508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Золилт</a:t>
            </a:r>
            <a:endParaRPr lang="en-US" b="1">
              <a:solidFill>
                <a:srgbClr val="0000FF"/>
              </a:solidFill>
            </a:endParaRPr>
          </a:p>
        </p:txBody>
      </p:sp>
      <p:sp>
        <p:nvSpPr>
          <p:cNvPr id="128007" name="Text Box 9"/>
          <p:cNvSpPr txBox="1">
            <a:spLocks noChangeArrowheads="1"/>
          </p:cNvSpPr>
          <p:nvPr/>
        </p:nvSpPr>
        <p:spPr bwMode="auto">
          <a:xfrm>
            <a:off x="-12700" y="5181600"/>
            <a:ext cx="217805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Тусгаарлалт</a:t>
            </a:r>
            <a:endParaRPr lang="en-US" b="1">
              <a:solidFill>
                <a:srgbClr val="0000FF"/>
              </a:solidFill>
            </a:endParaRPr>
          </a:p>
        </p:txBody>
      </p:sp>
      <p:sp>
        <p:nvSpPr>
          <p:cNvPr id="128008" name="Text Box 10"/>
          <p:cNvSpPr txBox="1">
            <a:spLocks noChangeArrowheads="1"/>
          </p:cNvSpPr>
          <p:nvPr/>
        </p:nvSpPr>
        <p:spPr bwMode="auto">
          <a:xfrm>
            <a:off x="-12700" y="4648200"/>
            <a:ext cx="157638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Амилалт</a:t>
            </a:r>
            <a:endParaRPr lang="en-US" b="1">
              <a:solidFill>
                <a:srgbClr val="0000FF"/>
              </a:solidFill>
            </a:endParaRPr>
          </a:p>
        </p:txBody>
      </p:sp>
      <p:sp>
        <p:nvSpPr>
          <p:cNvPr id="128009" name="Text Box 15"/>
          <p:cNvSpPr txBox="1">
            <a:spLocks noChangeArrowheads="1"/>
          </p:cNvSpPr>
          <p:nvPr/>
        </p:nvSpPr>
        <p:spPr bwMode="auto">
          <a:xfrm>
            <a:off x="1752600" y="5105400"/>
            <a:ext cx="212248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Исгээгүй талх</a:t>
            </a:r>
            <a:r>
              <a:rPr lang="en-US" sz="2000" b="1">
                <a:solidFill>
                  <a:srgbClr val="336600"/>
                </a:solidFill>
                <a:latin typeface="Arial" charset="0"/>
              </a:rPr>
              <a:t>)</a:t>
            </a:r>
          </a:p>
        </p:txBody>
      </p:sp>
      <p:sp>
        <p:nvSpPr>
          <p:cNvPr id="128010" name="Text Box 17"/>
          <p:cNvSpPr txBox="1">
            <a:spLocks noChangeArrowheads="1"/>
          </p:cNvSpPr>
          <p:nvPr/>
        </p:nvSpPr>
        <p:spPr bwMode="auto">
          <a:xfrm>
            <a:off x="2133600" y="4724400"/>
            <a:ext cx="1952625"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Идээн өргөл</a:t>
            </a:r>
            <a:r>
              <a:rPr lang="en-US" sz="2000" b="1">
                <a:solidFill>
                  <a:srgbClr val="336600"/>
                </a:solidFill>
                <a:latin typeface="Arial" charset="0"/>
              </a:rPr>
              <a:t>)</a:t>
            </a:r>
          </a:p>
        </p:txBody>
      </p:sp>
      <p:sp>
        <p:nvSpPr>
          <p:cNvPr id="128011" name="Rectangle 18"/>
          <p:cNvSpPr>
            <a:spLocks noChangeArrowheads="1"/>
          </p:cNvSpPr>
          <p:nvPr/>
        </p:nvSpPr>
        <p:spPr bwMode="auto">
          <a:xfrm>
            <a:off x="0" y="4648200"/>
            <a:ext cx="4267200" cy="152400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8012" name="Text Box 19"/>
          <p:cNvSpPr txBox="1">
            <a:spLocks noChangeArrowheads="1"/>
          </p:cNvSpPr>
          <p:nvPr/>
        </p:nvSpPr>
        <p:spPr bwMode="auto">
          <a:xfrm>
            <a:off x="8153400" y="82550"/>
            <a:ext cx="99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sz="2000" b="1"/>
              <a:t>129 137</a:t>
            </a:r>
          </a:p>
        </p:txBody>
      </p:sp>
      <p:sp>
        <p:nvSpPr>
          <p:cNvPr id="47110" name="Oval 6"/>
          <p:cNvSpPr>
            <a:spLocks noChangeArrowheads="1"/>
          </p:cNvSpPr>
          <p:nvPr/>
        </p:nvSpPr>
        <p:spPr bwMode="auto">
          <a:xfrm>
            <a:off x="914400" y="4267200"/>
            <a:ext cx="14478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8014" name="TextBox 1"/>
          <p:cNvSpPr txBox="1">
            <a:spLocks noChangeArrowheads="1"/>
          </p:cNvSpPr>
          <p:nvPr/>
        </p:nvSpPr>
        <p:spPr bwMode="auto">
          <a:xfrm>
            <a:off x="1828800" y="5464175"/>
            <a:ext cx="1590675" cy="492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400">
                <a:solidFill>
                  <a:srgbClr val="336600"/>
                </a:solidFill>
              </a:rPr>
              <a:t>Дээгүүр өнгөрөх</a:t>
            </a:r>
            <a:endParaRPr lang="en-US" sz="1400">
              <a:solidFill>
                <a:srgbClr val="336600"/>
              </a:solidFill>
            </a:endParaRPr>
          </a:p>
          <a:p>
            <a:endParaRPr lang="en-US" sz="1200"/>
          </a:p>
        </p:txBody>
      </p:sp>
      <p:sp>
        <p:nvSpPr>
          <p:cNvPr id="128015" name="Oval 16"/>
          <p:cNvSpPr>
            <a:spLocks noChangeArrowheads="1"/>
          </p:cNvSpPr>
          <p:nvPr/>
        </p:nvSpPr>
        <p:spPr bwMode="auto">
          <a:xfrm>
            <a:off x="1828800" y="5410200"/>
            <a:ext cx="1590675"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7110"/>
                                        </p:tgtEl>
                                        <p:attrNameLst>
                                          <p:attrName>style.visibility</p:attrName>
                                        </p:attrNameLst>
                                      </p:cBhvr>
                                      <p:to>
                                        <p:strVal val="visible"/>
                                      </p:to>
                                    </p:set>
                                    <p:animEffect transition="in" filter="wedge">
                                      <p:cBhvr>
                                        <p:cTn id="7" dur="2000"/>
                                        <p:tgtEl>
                                          <p:spTgt spid="47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9" name="Picture 7" descr="synagogue 2"/>
          <p:cNvPicPr>
            <a:picLocks noChangeAspect="1" noChangeArrowheads="1"/>
          </p:cNvPicPr>
          <p:nvPr/>
        </p:nvPicPr>
        <p:blipFill>
          <a:blip r:embed="rId3">
            <a:extLst>
              <a:ext uri="{28A0092B-C50C-407E-A947-70E740481C1C}">
                <a14:useLocalDpi xmlns:a14="http://schemas.microsoft.com/office/drawing/2010/main" val="0"/>
              </a:ext>
            </a:extLst>
          </a:blip>
          <a:srcRect r="2611"/>
          <a:stretch>
            <a:fillRect/>
          </a:stretch>
        </p:blipFill>
        <p:spPr bwMode="auto">
          <a:xfrm>
            <a:off x="-609600" y="0"/>
            <a:ext cx="4937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6" descr="sukkot at western w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3538" y="0"/>
            <a:ext cx="4970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Rectangle 2" descr="Green marble"/>
          <p:cNvSpPr>
            <a:spLocks noGrp="1" noChangeArrowheads="1"/>
          </p:cNvSpPr>
          <p:nvPr>
            <p:ph type="title"/>
          </p:nvPr>
        </p:nvSpPr>
        <p:spPr>
          <a:xfrm>
            <a:off x="914400" y="0"/>
            <a:ext cx="8382000" cy="865188"/>
          </a:xfrm>
          <a:blipFill dpi="0" rotWithShape="1">
            <a:blip r:embed="rId5"/>
            <a:srcRect/>
            <a:tile tx="0" ty="0" sx="100000" sy="100000" flip="none" algn="tl"/>
          </a:blipFill>
        </p:spPr>
        <p:txBody>
          <a:bodyPr/>
          <a:lstStyle/>
          <a:p>
            <a:pPr eaLnBrk="1" hangingPunct="1">
              <a:defRPr/>
            </a:pPr>
            <a:r>
              <a:rPr lang="mn-MN" sz="3200">
                <a:effectLst>
                  <a:outerShdw blurRad="38100" dist="38100" dir="2700000" algn="tl">
                    <a:srgbClr val="DDDDDD"/>
                  </a:outerShdw>
                </a:effectLst>
                <a:latin typeface="Tahoma" charset="0"/>
                <a:ea typeface="ＭＳ Ｐゴシック" charset="0"/>
                <a:cs typeface="ＭＳ Ｐゴシック" charset="0"/>
              </a:rPr>
              <a:t>Тариа буудай хураалтыг тэмдэглэж буй нь</a:t>
            </a:r>
            <a:endParaRPr lang="en-US" sz="3200">
              <a:effectLst>
                <a:outerShdw blurRad="38100" dist="38100" dir="2700000" algn="tl">
                  <a:srgbClr val="DDDDDD"/>
                </a:outerShdw>
              </a:effectLst>
              <a:latin typeface="Tahoma" charset="0"/>
              <a:ea typeface="ＭＳ Ｐゴシック" charset="0"/>
              <a:cs typeface="ＭＳ Ｐゴシック" charset="0"/>
            </a:endParaRPr>
          </a:p>
        </p:txBody>
      </p:sp>
      <p:pic>
        <p:nvPicPr>
          <p:cNvPr id="130052" name="Picture 5" descr="wheatstalk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81000"/>
            <a:ext cx="457200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518"/>
                                        </p:tgtEl>
                                        <p:attrNameLst>
                                          <p:attrName>style.visibility</p:attrName>
                                        </p:attrNameLst>
                                      </p:cBhvr>
                                      <p:to>
                                        <p:strVal val="visible"/>
                                      </p:to>
                                    </p:set>
                                    <p:animEffect transition="in" filter="dissolve">
                                      <p:cBhvr>
                                        <p:cTn id="7" dur="500"/>
                                        <p:tgtEl>
                                          <p:spTgt spid="6451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64519"/>
                                        </p:tgtEl>
                                        <p:attrNameLst>
                                          <p:attrName>style.visibility</p:attrName>
                                        </p:attrNameLst>
                                      </p:cBhvr>
                                      <p:to>
                                        <p:strVal val="visible"/>
                                      </p:to>
                                    </p:set>
                                    <p:animEffect transition="in" filter="dissolve">
                                      <p:cBhvr>
                                        <p:cTn id="11" dur="500"/>
                                        <p:tgtEl>
                                          <p:spTgt spid="64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76200" y="-76200"/>
            <a:ext cx="8229600" cy="838200"/>
          </a:xfrm>
        </p:spPr>
        <p:txBody>
          <a:bodyPr/>
          <a:lstStyle/>
          <a:p>
            <a:pPr eaLnBrk="1" hangingPunct="1">
              <a:defRPr/>
            </a:pPr>
            <a:r>
              <a:rPr lang="mn-MN" sz="2800">
                <a:latin typeface="Tahoma" charset="0"/>
                <a:ea typeface="ＭＳ Ｐゴシック" charset="0"/>
                <a:cs typeface="ＭＳ Ｐゴシック" charset="0"/>
              </a:rPr>
              <a:t>Дээгүүр өнгөрөх баяр</a:t>
            </a:r>
            <a:r>
              <a:rPr lang="en-US" sz="2800">
                <a:latin typeface="Tahoma" charset="0"/>
                <a:ea typeface="ＭＳ Ｐゴシック" charset="0"/>
                <a:cs typeface="ＭＳ Ｐゴシック" charset="0"/>
              </a:rPr>
              <a:t>: </a:t>
            </a:r>
            <a:r>
              <a:rPr lang="mn-MN" sz="2800">
                <a:latin typeface="Tahoma" charset="0"/>
                <a:ea typeface="ＭＳ Ｐゴシック" charset="0"/>
                <a:cs typeface="ＭＳ Ｐゴシック" charset="0"/>
              </a:rPr>
              <a:t>Мөргөлийн баярууд</a:t>
            </a:r>
            <a:r>
              <a:rPr lang="en-US" sz="2800">
                <a:latin typeface="Tahoma" charset="0"/>
                <a:ea typeface="ＭＳ Ｐゴシック" charset="0"/>
                <a:cs typeface="ＭＳ Ｐゴシック" charset="0"/>
              </a:rPr>
              <a:t>#2</a:t>
            </a:r>
          </a:p>
        </p:txBody>
      </p:sp>
      <p:pic>
        <p:nvPicPr>
          <p:cNvPr id="132098" name="Picture 3" descr="Schematic Calenda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8200" y="685800"/>
            <a:ext cx="7010400" cy="5849938"/>
          </a:xfrm>
          <a:noFill/>
          <a:extLst>
            <a:ext uri="{909E8E84-426E-40dd-AFC4-6F175D3DCCD1}">
              <a14:hiddenFill xmlns:a14="http://schemas.microsoft.com/office/drawing/2010/main">
                <a:solidFill>
                  <a:srgbClr val="FFFFFF"/>
                </a:solidFill>
              </a14:hiddenFill>
            </a:ext>
          </a:extLst>
        </p:spPr>
      </p:pic>
      <p:sp>
        <p:nvSpPr>
          <p:cNvPr id="132099" name="Text Box 4"/>
          <p:cNvSpPr txBox="1">
            <a:spLocks noChangeArrowheads="1"/>
          </p:cNvSpPr>
          <p:nvPr/>
        </p:nvSpPr>
        <p:spPr bwMode="auto">
          <a:xfrm>
            <a:off x="1143000" y="3824288"/>
            <a:ext cx="2800350" cy="3683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b="1">
                <a:solidFill>
                  <a:srgbClr val="336600"/>
                </a:solidFill>
                <a:latin typeface="Arial" charset="0"/>
              </a:rPr>
              <a:t>(</a:t>
            </a:r>
            <a:r>
              <a:rPr lang="mn-MN" sz="1800" b="1">
                <a:solidFill>
                  <a:srgbClr val="336600"/>
                </a:solidFill>
                <a:latin typeface="Arial" charset="0"/>
              </a:rPr>
              <a:t>Пентекост</a:t>
            </a:r>
            <a:r>
              <a:rPr lang="en-US" sz="1800" b="1">
                <a:solidFill>
                  <a:srgbClr val="336600"/>
                </a:solidFill>
                <a:latin typeface="Arial" charset="0"/>
              </a:rPr>
              <a:t>/</a:t>
            </a:r>
            <a:r>
              <a:rPr lang="mn-MN" sz="1800" b="1">
                <a:solidFill>
                  <a:srgbClr val="336600"/>
                </a:solidFill>
                <a:latin typeface="Arial" charset="0"/>
              </a:rPr>
              <a:t>7 хоногууд</a:t>
            </a:r>
            <a:r>
              <a:rPr lang="en-US" sz="1800" b="1">
                <a:solidFill>
                  <a:srgbClr val="336600"/>
                </a:solidFill>
                <a:latin typeface="Arial" charset="0"/>
              </a:rPr>
              <a:t>)</a:t>
            </a:r>
          </a:p>
        </p:txBody>
      </p:sp>
      <p:sp>
        <p:nvSpPr>
          <p:cNvPr id="132100" name="Oval 5"/>
          <p:cNvSpPr>
            <a:spLocks noChangeArrowheads="1"/>
          </p:cNvSpPr>
          <p:nvPr/>
        </p:nvSpPr>
        <p:spPr bwMode="auto">
          <a:xfrm>
            <a:off x="0" y="5943600"/>
            <a:ext cx="1447800" cy="685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2101" name="Oval 6"/>
          <p:cNvSpPr>
            <a:spLocks noChangeArrowheads="1"/>
          </p:cNvSpPr>
          <p:nvPr/>
        </p:nvSpPr>
        <p:spPr bwMode="auto">
          <a:xfrm>
            <a:off x="914400" y="4267200"/>
            <a:ext cx="14478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2102" name="Text Box 7"/>
          <p:cNvSpPr txBox="1">
            <a:spLocks noChangeArrowheads="1"/>
          </p:cNvSpPr>
          <p:nvPr/>
        </p:nvSpPr>
        <p:spPr bwMode="auto">
          <a:xfrm>
            <a:off x="131763" y="6110288"/>
            <a:ext cx="5503862" cy="3698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800"/>
              <a:t>Мөргөлийн баяруудыг ногооноор бичиж дугуйлав</a:t>
            </a:r>
            <a:endParaRPr lang="en-US" sz="1800"/>
          </a:p>
        </p:txBody>
      </p:sp>
      <p:sp>
        <p:nvSpPr>
          <p:cNvPr id="132103" name="Text Box 8"/>
          <p:cNvSpPr txBox="1">
            <a:spLocks noChangeArrowheads="1"/>
          </p:cNvSpPr>
          <p:nvPr/>
        </p:nvSpPr>
        <p:spPr bwMode="auto">
          <a:xfrm>
            <a:off x="-12700" y="5715000"/>
            <a:ext cx="133508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Золилт</a:t>
            </a:r>
            <a:endParaRPr lang="en-US" b="1">
              <a:solidFill>
                <a:srgbClr val="0000FF"/>
              </a:solidFill>
            </a:endParaRPr>
          </a:p>
        </p:txBody>
      </p:sp>
      <p:sp>
        <p:nvSpPr>
          <p:cNvPr id="132104" name="Text Box 9"/>
          <p:cNvSpPr txBox="1">
            <a:spLocks noChangeArrowheads="1"/>
          </p:cNvSpPr>
          <p:nvPr/>
        </p:nvSpPr>
        <p:spPr bwMode="auto">
          <a:xfrm>
            <a:off x="-12700" y="5181600"/>
            <a:ext cx="217805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Тусгаарлалт</a:t>
            </a:r>
            <a:endParaRPr lang="en-US" b="1">
              <a:solidFill>
                <a:srgbClr val="0000FF"/>
              </a:solidFill>
            </a:endParaRPr>
          </a:p>
        </p:txBody>
      </p:sp>
      <p:sp>
        <p:nvSpPr>
          <p:cNvPr id="132105" name="Text Box 10"/>
          <p:cNvSpPr txBox="1">
            <a:spLocks noChangeArrowheads="1"/>
          </p:cNvSpPr>
          <p:nvPr/>
        </p:nvSpPr>
        <p:spPr bwMode="auto">
          <a:xfrm>
            <a:off x="-12700" y="4648200"/>
            <a:ext cx="2043113"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Амилалт</a:t>
            </a:r>
            <a:endParaRPr lang="en-US" b="1">
              <a:solidFill>
                <a:srgbClr val="0000FF"/>
              </a:solidFill>
            </a:endParaRPr>
          </a:p>
        </p:txBody>
      </p:sp>
      <p:sp>
        <p:nvSpPr>
          <p:cNvPr id="74763" name="Text Box 11"/>
          <p:cNvSpPr txBox="1">
            <a:spLocks noChangeArrowheads="1"/>
          </p:cNvSpPr>
          <p:nvPr/>
        </p:nvSpPr>
        <p:spPr bwMode="auto">
          <a:xfrm>
            <a:off x="0" y="3962400"/>
            <a:ext cx="930275"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Сүнс</a:t>
            </a:r>
            <a:endParaRPr lang="en-US" b="1">
              <a:solidFill>
                <a:srgbClr val="0000FF"/>
              </a:solidFill>
            </a:endParaRPr>
          </a:p>
        </p:txBody>
      </p:sp>
      <p:sp>
        <p:nvSpPr>
          <p:cNvPr id="132107" name="Text Box 12"/>
          <p:cNvSpPr txBox="1">
            <a:spLocks noChangeArrowheads="1"/>
          </p:cNvSpPr>
          <p:nvPr/>
        </p:nvSpPr>
        <p:spPr bwMode="auto">
          <a:xfrm>
            <a:off x="1752600" y="5105400"/>
            <a:ext cx="212248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Исгээгүй талх</a:t>
            </a:r>
            <a:r>
              <a:rPr lang="en-US" sz="2000" b="1">
                <a:solidFill>
                  <a:srgbClr val="336600"/>
                </a:solidFill>
                <a:latin typeface="Arial" charset="0"/>
              </a:rPr>
              <a:t>)</a:t>
            </a:r>
          </a:p>
        </p:txBody>
      </p:sp>
      <p:sp>
        <p:nvSpPr>
          <p:cNvPr id="132108" name="Text Box 14"/>
          <p:cNvSpPr txBox="1">
            <a:spLocks noChangeArrowheads="1"/>
          </p:cNvSpPr>
          <p:nvPr/>
        </p:nvSpPr>
        <p:spPr bwMode="auto">
          <a:xfrm>
            <a:off x="2133600" y="4724400"/>
            <a:ext cx="1952625"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Идээн өргөл</a:t>
            </a:r>
            <a:r>
              <a:rPr lang="en-US" sz="2000" b="1">
                <a:solidFill>
                  <a:srgbClr val="336600"/>
                </a:solidFill>
                <a:latin typeface="Arial" charset="0"/>
              </a:rPr>
              <a:t>)</a:t>
            </a:r>
          </a:p>
        </p:txBody>
      </p:sp>
      <p:sp>
        <p:nvSpPr>
          <p:cNvPr id="132109" name="Rectangle 15"/>
          <p:cNvSpPr>
            <a:spLocks noChangeArrowheads="1"/>
          </p:cNvSpPr>
          <p:nvPr/>
        </p:nvSpPr>
        <p:spPr bwMode="auto">
          <a:xfrm>
            <a:off x="0" y="4648200"/>
            <a:ext cx="4267200" cy="152400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2110" name="Text Box 16"/>
          <p:cNvSpPr txBox="1">
            <a:spLocks noChangeArrowheads="1"/>
          </p:cNvSpPr>
          <p:nvPr/>
        </p:nvSpPr>
        <p:spPr bwMode="auto">
          <a:xfrm>
            <a:off x="8382000" y="82550"/>
            <a:ext cx="76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2000" b="1"/>
              <a:t>137</a:t>
            </a:r>
          </a:p>
        </p:txBody>
      </p:sp>
      <p:sp>
        <p:nvSpPr>
          <p:cNvPr id="132111" name="TextBox 1"/>
          <p:cNvSpPr txBox="1">
            <a:spLocks noChangeArrowheads="1"/>
          </p:cNvSpPr>
          <p:nvPr/>
        </p:nvSpPr>
        <p:spPr bwMode="auto">
          <a:xfrm>
            <a:off x="2030413" y="5483225"/>
            <a:ext cx="1677987"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400">
                <a:solidFill>
                  <a:srgbClr val="336600"/>
                </a:solidFill>
              </a:rPr>
              <a:t>Дээгүүр өнгөрөх</a:t>
            </a:r>
            <a:endParaRPr lang="en-US" sz="1400">
              <a:solidFill>
                <a:srgbClr val="336600"/>
              </a:solidFill>
            </a:endParaRPr>
          </a:p>
        </p:txBody>
      </p:sp>
      <p:sp>
        <p:nvSpPr>
          <p:cNvPr id="132112" name="Oval 13"/>
          <p:cNvSpPr>
            <a:spLocks noChangeArrowheads="1"/>
          </p:cNvSpPr>
          <p:nvPr/>
        </p:nvSpPr>
        <p:spPr bwMode="auto">
          <a:xfrm>
            <a:off x="1638300" y="5410200"/>
            <a:ext cx="2070100"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74763"/>
                                        </p:tgtEl>
                                        <p:attrNameLst>
                                          <p:attrName>style.visibility</p:attrName>
                                        </p:attrNameLst>
                                      </p:cBhvr>
                                      <p:to>
                                        <p:strVal val="visible"/>
                                      </p:to>
                                    </p:set>
                                    <p:animEffect transition="in" filter="fade">
                                      <p:cBhvr>
                                        <p:cTn id="7" dur="2000"/>
                                        <p:tgtEl>
                                          <p:spTgt spid="74763"/>
                                        </p:tgtEl>
                                      </p:cBhvr>
                                    </p:animEffect>
                                    <p:anim calcmode="lin" valueType="num">
                                      <p:cBhvr>
                                        <p:cTn id="8" dur="2000" fill="hold"/>
                                        <p:tgtEl>
                                          <p:spTgt spid="74763"/>
                                        </p:tgtEl>
                                        <p:attrNameLst>
                                          <p:attrName>style.rotation</p:attrName>
                                        </p:attrNameLst>
                                      </p:cBhvr>
                                      <p:tavLst>
                                        <p:tav tm="0">
                                          <p:val>
                                            <p:fltVal val="720"/>
                                          </p:val>
                                        </p:tav>
                                        <p:tav tm="100000">
                                          <p:val>
                                            <p:fltVal val="0"/>
                                          </p:val>
                                        </p:tav>
                                      </p:tavLst>
                                    </p:anim>
                                    <p:anim calcmode="lin" valueType="num">
                                      <p:cBhvr>
                                        <p:cTn id="9" dur="2000" fill="hold"/>
                                        <p:tgtEl>
                                          <p:spTgt spid="74763"/>
                                        </p:tgtEl>
                                        <p:attrNameLst>
                                          <p:attrName>ppt_h</p:attrName>
                                        </p:attrNameLst>
                                      </p:cBhvr>
                                      <p:tavLst>
                                        <p:tav tm="0">
                                          <p:val>
                                            <p:fltVal val="0"/>
                                          </p:val>
                                        </p:tav>
                                        <p:tav tm="100000">
                                          <p:val>
                                            <p:strVal val="#ppt_h"/>
                                          </p:val>
                                        </p:tav>
                                      </p:tavLst>
                                    </p:anim>
                                    <p:anim calcmode="lin" valueType="num">
                                      <p:cBhvr>
                                        <p:cTn id="10" dur="2000" fill="hold"/>
                                        <p:tgtEl>
                                          <p:spTgt spid="7476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52400" y="-228600"/>
            <a:ext cx="8610600" cy="1066800"/>
          </a:xfrm>
        </p:spPr>
        <p:txBody>
          <a:bodyPr/>
          <a:lstStyle/>
          <a:p>
            <a:pPr eaLnBrk="1" hangingPunct="1">
              <a:defRPr/>
            </a:pPr>
            <a:r>
              <a:rPr lang="mn-MN" sz="3600">
                <a:latin typeface="Tahoma" charset="0"/>
                <a:ea typeface="ＭＳ Ｐゴシック" charset="0"/>
                <a:cs typeface="ＭＳ Ｐゴシック" charset="0"/>
              </a:rPr>
              <a:t>Майхан Баяр</a:t>
            </a:r>
            <a:r>
              <a:rPr lang="en-US" sz="3600">
                <a:latin typeface="Tahoma" charset="0"/>
                <a:ea typeface="ＭＳ Ｐゴシック" charset="0"/>
                <a:cs typeface="ＭＳ Ｐゴシック" charset="0"/>
              </a:rPr>
              <a:t>: </a:t>
            </a:r>
            <a:r>
              <a:rPr lang="mn-MN" sz="3600">
                <a:latin typeface="Tahoma" charset="0"/>
                <a:ea typeface="ＭＳ Ｐゴシック" charset="0"/>
                <a:cs typeface="ＭＳ Ｐゴシック" charset="0"/>
              </a:rPr>
              <a:t>Мөргөлийн Баяр</a:t>
            </a:r>
            <a:r>
              <a:rPr lang="en-US" sz="3600">
                <a:latin typeface="Tahoma" charset="0"/>
                <a:ea typeface="ＭＳ Ｐゴシック" charset="0"/>
                <a:cs typeface="ＭＳ Ｐゴシック" charset="0"/>
              </a:rPr>
              <a:t> #3</a:t>
            </a:r>
          </a:p>
        </p:txBody>
      </p:sp>
      <p:pic>
        <p:nvPicPr>
          <p:cNvPr id="134146" name="Picture 3" descr="Schematic Calenda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8200" y="685800"/>
            <a:ext cx="7010400" cy="5849938"/>
          </a:xfrm>
          <a:noFill/>
          <a:extLst>
            <a:ext uri="{909E8E84-426E-40dd-AFC4-6F175D3DCCD1}">
              <a14:hiddenFill xmlns:a14="http://schemas.microsoft.com/office/drawing/2010/main">
                <a:solidFill>
                  <a:srgbClr val="FFFFFF"/>
                </a:solidFill>
              </a14:hiddenFill>
            </a:ext>
          </a:extLst>
        </p:spPr>
      </p:pic>
      <p:sp>
        <p:nvSpPr>
          <p:cNvPr id="134147" name="Text Box 4"/>
          <p:cNvSpPr txBox="1">
            <a:spLocks noChangeArrowheads="1"/>
          </p:cNvSpPr>
          <p:nvPr/>
        </p:nvSpPr>
        <p:spPr bwMode="auto">
          <a:xfrm>
            <a:off x="1143000" y="3962400"/>
            <a:ext cx="1651000"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Пентекост</a:t>
            </a:r>
            <a:r>
              <a:rPr lang="en-US" sz="2000" b="1">
                <a:solidFill>
                  <a:srgbClr val="336600"/>
                </a:solidFill>
                <a:latin typeface="Arial" charset="0"/>
              </a:rPr>
              <a:t>)</a:t>
            </a:r>
          </a:p>
        </p:txBody>
      </p:sp>
      <p:sp>
        <p:nvSpPr>
          <p:cNvPr id="134148" name="Oval 5"/>
          <p:cNvSpPr>
            <a:spLocks noChangeArrowheads="1"/>
          </p:cNvSpPr>
          <p:nvPr/>
        </p:nvSpPr>
        <p:spPr bwMode="auto">
          <a:xfrm>
            <a:off x="0" y="5943600"/>
            <a:ext cx="1447800" cy="685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4149" name="Oval 6"/>
          <p:cNvSpPr>
            <a:spLocks noChangeArrowheads="1"/>
          </p:cNvSpPr>
          <p:nvPr/>
        </p:nvSpPr>
        <p:spPr bwMode="auto">
          <a:xfrm>
            <a:off x="914400" y="4267200"/>
            <a:ext cx="14478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4150" name="Text Box 7"/>
          <p:cNvSpPr txBox="1">
            <a:spLocks noChangeArrowheads="1"/>
          </p:cNvSpPr>
          <p:nvPr/>
        </p:nvSpPr>
        <p:spPr bwMode="auto">
          <a:xfrm>
            <a:off x="131763" y="6110288"/>
            <a:ext cx="5503862" cy="3698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800"/>
              <a:t>Мөргөлийн баяруудыг ногооноор бичиж дугуйлав</a:t>
            </a:r>
            <a:endParaRPr lang="en-US" sz="1800"/>
          </a:p>
        </p:txBody>
      </p:sp>
      <p:sp>
        <p:nvSpPr>
          <p:cNvPr id="134151" name="Text Box 8"/>
          <p:cNvSpPr txBox="1">
            <a:spLocks noChangeArrowheads="1"/>
          </p:cNvSpPr>
          <p:nvPr/>
        </p:nvSpPr>
        <p:spPr bwMode="auto">
          <a:xfrm>
            <a:off x="-12700" y="5715000"/>
            <a:ext cx="133508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Золилт</a:t>
            </a:r>
            <a:endParaRPr lang="en-US" b="1">
              <a:solidFill>
                <a:srgbClr val="0000FF"/>
              </a:solidFill>
            </a:endParaRPr>
          </a:p>
        </p:txBody>
      </p:sp>
      <p:sp>
        <p:nvSpPr>
          <p:cNvPr id="134152" name="Text Box 9"/>
          <p:cNvSpPr txBox="1">
            <a:spLocks noChangeArrowheads="1"/>
          </p:cNvSpPr>
          <p:nvPr/>
        </p:nvSpPr>
        <p:spPr bwMode="auto">
          <a:xfrm>
            <a:off x="-12700" y="5181600"/>
            <a:ext cx="217805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Тусгаарлалт</a:t>
            </a:r>
            <a:endParaRPr lang="en-US" b="1">
              <a:solidFill>
                <a:srgbClr val="0000FF"/>
              </a:solidFill>
            </a:endParaRPr>
          </a:p>
        </p:txBody>
      </p:sp>
      <p:sp>
        <p:nvSpPr>
          <p:cNvPr id="134153" name="Text Box 10"/>
          <p:cNvSpPr txBox="1">
            <a:spLocks noChangeArrowheads="1"/>
          </p:cNvSpPr>
          <p:nvPr/>
        </p:nvSpPr>
        <p:spPr bwMode="auto">
          <a:xfrm>
            <a:off x="-12700" y="4648200"/>
            <a:ext cx="157638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Амилалт</a:t>
            </a:r>
            <a:endParaRPr lang="en-US" b="1">
              <a:solidFill>
                <a:srgbClr val="0000FF"/>
              </a:solidFill>
            </a:endParaRPr>
          </a:p>
        </p:txBody>
      </p:sp>
      <p:sp>
        <p:nvSpPr>
          <p:cNvPr id="134154" name="Text Box 11"/>
          <p:cNvSpPr txBox="1">
            <a:spLocks noChangeArrowheads="1"/>
          </p:cNvSpPr>
          <p:nvPr/>
        </p:nvSpPr>
        <p:spPr bwMode="auto">
          <a:xfrm>
            <a:off x="0" y="3962400"/>
            <a:ext cx="930275"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Сүнс</a:t>
            </a:r>
            <a:endParaRPr lang="en-US" b="1">
              <a:solidFill>
                <a:srgbClr val="0000FF"/>
              </a:solidFill>
            </a:endParaRPr>
          </a:p>
        </p:txBody>
      </p:sp>
      <p:sp>
        <p:nvSpPr>
          <p:cNvPr id="134155" name="Text Box 15"/>
          <p:cNvSpPr txBox="1">
            <a:spLocks noChangeArrowheads="1"/>
          </p:cNvSpPr>
          <p:nvPr/>
        </p:nvSpPr>
        <p:spPr bwMode="auto">
          <a:xfrm>
            <a:off x="1752600" y="5105400"/>
            <a:ext cx="212248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Исгээгүй талх</a:t>
            </a:r>
            <a:r>
              <a:rPr lang="en-US" sz="2000" b="1">
                <a:solidFill>
                  <a:srgbClr val="336600"/>
                </a:solidFill>
                <a:latin typeface="Arial" charset="0"/>
              </a:rPr>
              <a:t>)</a:t>
            </a:r>
          </a:p>
        </p:txBody>
      </p:sp>
      <p:sp>
        <p:nvSpPr>
          <p:cNvPr id="134156" name="Text Box 17"/>
          <p:cNvSpPr txBox="1">
            <a:spLocks noChangeArrowheads="1"/>
          </p:cNvSpPr>
          <p:nvPr/>
        </p:nvSpPr>
        <p:spPr bwMode="auto">
          <a:xfrm>
            <a:off x="2133600" y="4724400"/>
            <a:ext cx="1952625"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Идээн өргөл</a:t>
            </a:r>
            <a:r>
              <a:rPr lang="en-US" sz="2000" b="1">
                <a:solidFill>
                  <a:srgbClr val="336600"/>
                </a:solidFill>
                <a:latin typeface="Arial" charset="0"/>
              </a:rPr>
              <a:t>)</a:t>
            </a:r>
          </a:p>
        </p:txBody>
      </p:sp>
      <p:sp>
        <p:nvSpPr>
          <p:cNvPr id="134157" name="Rectangle 18"/>
          <p:cNvSpPr>
            <a:spLocks noChangeArrowheads="1"/>
          </p:cNvSpPr>
          <p:nvPr/>
        </p:nvSpPr>
        <p:spPr bwMode="auto">
          <a:xfrm>
            <a:off x="0" y="4648200"/>
            <a:ext cx="4267200" cy="152400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4158" name="Text Box 19"/>
          <p:cNvSpPr txBox="1">
            <a:spLocks noChangeArrowheads="1"/>
          </p:cNvSpPr>
          <p:nvPr/>
        </p:nvSpPr>
        <p:spPr bwMode="auto">
          <a:xfrm>
            <a:off x="8001000" y="517525"/>
            <a:ext cx="137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129-30, 137</a:t>
            </a:r>
          </a:p>
        </p:txBody>
      </p:sp>
      <p:sp>
        <p:nvSpPr>
          <p:cNvPr id="19" name="Text Box 38"/>
          <p:cNvSpPr txBox="1">
            <a:spLocks noChangeArrowheads="1"/>
          </p:cNvSpPr>
          <p:nvPr/>
        </p:nvSpPr>
        <p:spPr bwMode="auto">
          <a:xfrm>
            <a:off x="1981200" y="762000"/>
            <a:ext cx="167640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Хөөргөлт</a:t>
            </a:r>
            <a:endParaRPr lang="en-US" b="1">
              <a:solidFill>
                <a:srgbClr val="0000FF"/>
              </a:solidFill>
            </a:endParaRPr>
          </a:p>
        </p:txBody>
      </p:sp>
      <p:sp>
        <p:nvSpPr>
          <p:cNvPr id="134160" name="TextBox 1"/>
          <p:cNvSpPr txBox="1">
            <a:spLocks noChangeArrowheads="1"/>
          </p:cNvSpPr>
          <p:nvPr/>
        </p:nvSpPr>
        <p:spPr bwMode="auto">
          <a:xfrm>
            <a:off x="1927225" y="5502275"/>
            <a:ext cx="1620838"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400">
                <a:solidFill>
                  <a:srgbClr val="336600"/>
                </a:solidFill>
              </a:rPr>
              <a:t>Дээгүүр өнгөрөх</a:t>
            </a:r>
            <a:endParaRPr lang="en-US" sz="1400">
              <a:solidFill>
                <a:srgbClr val="336600"/>
              </a:solidFill>
            </a:endParaRPr>
          </a:p>
        </p:txBody>
      </p:sp>
      <p:sp>
        <p:nvSpPr>
          <p:cNvPr id="134161" name="Oval 16"/>
          <p:cNvSpPr>
            <a:spLocks noChangeArrowheads="1"/>
          </p:cNvSpPr>
          <p:nvPr/>
        </p:nvSpPr>
        <p:spPr bwMode="auto">
          <a:xfrm>
            <a:off x="1828800" y="5410200"/>
            <a:ext cx="1719263" cy="40005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style.rotation</p:attrName>
                                        </p:attrNameLst>
                                      </p:cBhvr>
                                      <p:tavLst>
                                        <p:tav tm="0">
                                          <p:val>
                                            <p:fltVal val="720"/>
                                          </p:val>
                                        </p:tav>
                                        <p:tav tm="100000">
                                          <p:val>
                                            <p:fltVal val="0"/>
                                          </p:val>
                                        </p:tav>
                                      </p:tavLst>
                                    </p:anim>
                                    <p:anim calcmode="lin" valueType="num">
                                      <p:cBhvr>
                                        <p:cTn id="9" dur="2000" fill="hold"/>
                                        <p:tgtEl>
                                          <p:spTgt spid="19"/>
                                        </p:tgtEl>
                                        <p:attrNameLst>
                                          <p:attrName>ppt_h</p:attrName>
                                        </p:attrNameLst>
                                      </p:cBhvr>
                                      <p:tavLst>
                                        <p:tav tm="0">
                                          <p:val>
                                            <p:fltVal val="0"/>
                                          </p:val>
                                        </p:tav>
                                        <p:tav tm="100000">
                                          <p:val>
                                            <p:strVal val="#ppt_h"/>
                                          </p:val>
                                        </p:tav>
                                      </p:tavLst>
                                    </p:anim>
                                    <p:anim calcmode="lin" valueType="num">
                                      <p:cBhvr>
                                        <p:cTn id="10" dur="2000" fill="hold"/>
                                        <p:tgtEl>
                                          <p:spTgt spid="1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57200" y="-152400"/>
            <a:ext cx="8229600" cy="1143000"/>
          </a:xfrm>
        </p:spPr>
        <p:txBody>
          <a:bodyPr/>
          <a:lstStyle/>
          <a:p>
            <a:pPr eaLnBrk="1" hangingPunct="1">
              <a:defRPr/>
            </a:pPr>
            <a:r>
              <a:rPr lang="mn-MN" sz="4000">
                <a:latin typeface="Tahoma" charset="0"/>
                <a:ea typeface="ＭＳ Ｐゴシック" charset="0"/>
                <a:cs typeface="ＭＳ Ｐゴシック" charset="0"/>
              </a:rPr>
              <a:t>Рош Хашана</a:t>
            </a:r>
            <a:r>
              <a:rPr lang="en-US" sz="4000">
                <a:latin typeface="Tahoma" charset="0"/>
                <a:ea typeface="ＭＳ Ｐゴシック" charset="0"/>
                <a:cs typeface="ＭＳ Ｐゴシック" charset="0"/>
              </a:rPr>
              <a:t> (</a:t>
            </a:r>
            <a:r>
              <a:rPr lang="mn-MN" sz="4000">
                <a:latin typeface="Tahoma" charset="0"/>
                <a:ea typeface="ＭＳ Ｐゴシック" charset="0"/>
                <a:cs typeface="ＭＳ Ｐゴシック" charset="0"/>
              </a:rPr>
              <a:t>Шинэ Жил</a:t>
            </a:r>
            <a:r>
              <a:rPr lang="en-US" sz="4000">
                <a:latin typeface="Tahoma" charset="0"/>
                <a:ea typeface="ＭＳ Ｐゴシック" charset="0"/>
                <a:cs typeface="ＭＳ Ｐゴシック" charset="0"/>
              </a:rPr>
              <a:t>)</a:t>
            </a:r>
          </a:p>
        </p:txBody>
      </p:sp>
      <p:pic>
        <p:nvPicPr>
          <p:cNvPr id="136194" name="Picture 3" descr="Schematic Calenda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8200" y="685800"/>
            <a:ext cx="7010400" cy="5849938"/>
          </a:xfrm>
          <a:noFill/>
          <a:extLst>
            <a:ext uri="{909E8E84-426E-40dd-AFC4-6F175D3DCCD1}">
              <a14:hiddenFill xmlns:a14="http://schemas.microsoft.com/office/drawing/2010/main">
                <a:solidFill>
                  <a:srgbClr val="FFFFFF"/>
                </a:solidFill>
              </a14:hiddenFill>
            </a:ext>
          </a:extLst>
        </p:spPr>
      </p:pic>
      <p:sp>
        <p:nvSpPr>
          <p:cNvPr id="136195" name="Text Box 4"/>
          <p:cNvSpPr txBox="1">
            <a:spLocks noChangeArrowheads="1"/>
          </p:cNvSpPr>
          <p:nvPr/>
        </p:nvSpPr>
        <p:spPr bwMode="auto">
          <a:xfrm>
            <a:off x="1143000" y="3962400"/>
            <a:ext cx="2443163"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(Pentecost/Weeks)</a:t>
            </a:r>
          </a:p>
        </p:txBody>
      </p:sp>
      <p:sp>
        <p:nvSpPr>
          <p:cNvPr id="136196" name="Oval 5"/>
          <p:cNvSpPr>
            <a:spLocks noChangeArrowheads="1"/>
          </p:cNvSpPr>
          <p:nvPr/>
        </p:nvSpPr>
        <p:spPr bwMode="auto">
          <a:xfrm>
            <a:off x="0" y="5943600"/>
            <a:ext cx="1447800" cy="685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6197" name="Oval 6"/>
          <p:cNvSpPr>
            <a:spLocks noChangeArrowheads="1"/>
          </p:cNvSpPr>
          <p:nvPr/>
        </p:nvSpPr>
        <p:spPr bwMode="auto">
          <a:xfrm>
            <a:off x="914400" y="4267200"/>
            <a:ext cx="14478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6198" name="Text Box 7"/>
          <p:cNvSpPr txBox="1">
            <a:spLocks noChangeArrowheads="1"/>
          </p:cNvSpPr>
          <p:nvPr/>
        </p:nvSpPr>
        <p:spPr bwMode="auto">
          <a:xfrm>
            <a:off x="131763" y="6110288"/>
            <a:ext cx="4064000" cy="3667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t>Pilgrimage Feasts Circled and in Green</a:t>
            </a:r>
          </a:p>
        </p:txBody>
      </p:sp>
      <p:sp>
        <p:nvSpPr>
          <p:cNvPr id="136199" name="Text Box 8"/>
          <p:cNvSpPr txBox="1">
            <a:spLocks noChangeArrowheads="1"/>
          </p:cNvSpPr>
          <p:nvPr/>
        </p:nvSpPr>
        <p:spPr bwMode="auto">
          <a:xfrm>
            <a:off x="-12700" y="5715000"/>
            <a:ext cx="2043113"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b="1">
                <a:solidFill>
                  <a:srgbClr val="0000FF"/>
                </a:solidFill>
              </a:rPr>
              <a:t>Redemption</a:t>
            </a:r>
          </a:p>
        </p:txBody>
      </p:sp>
      <p:sp>
        <p:nvSpPr>
          <p:cNvPr id="136200" name="Text Box 9"/>
          <p:cNvSpPr txBox="1">
            <a:spLocks noChangeArrowheads="1"/>
          </p:cNvSpPr>
          <p:nvPr/>
        </p:nvSpPr>
        <p:spPr bwMode="auto">
          <a:xfrm>
            <a:off x="-12700" y="5181600"/>
            <a:ext cx="1849438"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b="1">
                <a:solidFill>
                  <a:srgbClr val="0000FF"/>
                </a:solidFill>
              </a:rPr>
              <a:t>Separation</a:t>
            </a:r>
          </a:p>
        </p:txBody>
      </p:sp>
      <p:sp>
        <p:nvSpPr>
          <p:cNvPr id="136201" name="Text Box 10"/>
          <p:cNvSpPr txBox="1">
            <a:spLocks noChangeArrowheads="1"/>
          </p:cNvSpPr>
          <p:nvPr/>
        </p:nvSpPr>
        <p:spPr bwMode="auto">
          <a:xfrm>
            <a:off x="-12700" y="4648200"/>
            <a:ext cx="214630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b="1">
                <a:solidFill>
                  <a:srgbClr val="0000FF"/>
                </a:solidFill>
              </a:rPr>
              <a:t>Resurrection</a:t>
            </a:r>
          </a:p>
        </p:txBody>
      </p:sp>
      <p:sp>
        <p:nvSpPr>
          <p:cNvPr id="136202" name="Text Box 11"/>
          <p:cNvSpPr txBox="1">
            <a:spLocks noChangeArrowheads="1"/>
          </p:cNvSpPr>
          <p:nvPr/>
        </p:nvSpPr>
        <p:spPr bwMode="auto">
          <a:xfrm>
            <a:off x="0" y="3962400"/>
            <a:ext cx="1011238"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b="1">
                <a:solidFill>
                  <a:srgbClr val="0000FF"/>
                </a:solidFill>
              </a:rPr>
              <a:t>Spirit</a:t>
            </a:r>
          </a:p>
        </p:txBody>
      </p:sp>
      <p:sp>
        <p:nvSpPr>
          <p:cNvPr id="136203" name="Text Box 12"/>
          <p:cNvSpPr txBox="1">
            <a:spLocks noChangeArrowheads="1"/>
          </p:cNvSpPr>
          <p:nvPr/>
        </p:nvSpPr>
        <p:spPr bwMode="auto">
          <a:xfrm>
            <a:off x="1752600" y="5105400"/>
            <a:ext cx="2570163"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(Unleavened Bread)</a:t>
            </a:r>
          </a:p>
        </p:txBody>
      </p:sp>
      <p:sp>
        <p:nvSpPr>
          <p:cNvPr id="136204" name="Oval 13"/>
          <p:cNvSpPr>
            <a:spLocks noChangeArrowheads="1"/>
          </p:cNvSpPr>
          <p:nvPr/>
        </p:nvSpPr>
        <p:spPr bwMode="auto">
          <a:xfrm>
            <a:off x="1828800" y="5410200"/>
            <a:ext cx="1447800"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6205" name="Text Box 14"/>
          <p:cNvSpPr txBox="1">
            <a:spLocks noChangeArrowheads="1"/>
          </p:cNvSpPr>
          <p:nvPr/>
        </p:nvSpPr>
        <p:spPr bwMode="auto">
          <a:xfrm>
            <a:off x="2133600" y="4724400"/>
            <a:ext cx="1538288"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(Firstfruits)</a:t>
            </a:r>
          </a:p>
        </p:txBody>
      </p:sp>
      <p:sp>
        <p:nvSpPr>
          <p:cNvPr id="136206" name="Rectangle 15"/>
          <p:cNvSpPr>
            <a:spLocks noChangeArrowheads="1"/>
          </p:cNvSpPr>
          <p:nvPr/>
        </p:nvSpPr>
        <p:spPr bwMode="auto">
          <a:xfrm>
            <a:off x="0" y="4648200"/>
            <a:ext cx="4267200" cy="152400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6207" name="Rectangle 16"/>
          <p:cNvSpPr>
            <a:spLocks noChangeArrowheads="1"/>
          </p:cNvSpPr>
          <p:nvPr/>
        </p:nvSpPr>
        <p:spPr bwMode="auto">
          <a:xfrm>
            <a:off x="3352800" y="762000"/>
            <a:ext cx="2057400" cy="38100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86033" name="Picture 17" descr="Tabernacles"/>
          <p:cNvPicPr>
            <a:picLocks noChangeAspect="1" noChangeArrowheads="1"/>
          </p:cNvPicPr>
          <p:nvPr/>
        </p:nvPicPr>
        <p:blipFill>
          <a:blip r:embed="rId4">
            <a:extLst>
              <a:ext uri="{28A0092B-C50C-407E-A947-70E740481C1C}">
                <a14:useLocalDpi xmlns:a14="http://schemas.microsoft.com/office/drawing/2010/main" val="0"/>
              </a:ext>
            </a:extLst>
          </a:blip>
          <a:srcRect l="42635" b="63022"/>
          <a:stretch>
            <a:fillRect/>
          </a:stretch>
        </p:blipFill>
        <p:spPr bwMode="auto">
          <a:xfrm>
            <a:off x="0" y="1311275"/>
            <a:ext cx="91440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4" name="Picture 18" descr="rabbi at western w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685800"/>
            <a:ext cx="365601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5" name="Picture 19" descr="shof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2238" y="3581400"/>
            <a:ext cx="28463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1" name="Text Box 20"/>
          <p:cNvSpPr txBox="1">
            <a:spLocks noChangeArrowheads="1"/>
          </p:cNvSpPr>
          <p:nvPr/>
        </p:nvSpPr>
        <p:spPr bwMode="auto">
          <a:xfrm>
            <a:off x="8458200" y="82550"/>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130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86033"/>
                                        </p:tgtEl>
                                        <p:attrNameLst>
                                          <p:attrName>style.visibility</p:attrName>
                                        </p:attrNameLst>
                                      </p:cBhvr>
                                      <p:to>
                                        <p:strVal val="visible"/>
                                      </p:to>
                                    </p:set>
                                    <p:animEffect transition="in" filter="fade">
                                      <p:cBhvr>
                                        <p:cTn id="7" dur="770" decel="100000"/>
                                        <p:tgtEl>
                                          <p:spTgt spid="86033"/>
                                        </p:tgtEl>
                                      </p:cBhvr>
                                    </p:animEffect>
                                    <p:animScale>
                                      <p:cBhvr>
                                        <p:cTn id="8" dur="770" decel="100000"/>
                                        <p:tgtEl>
                                          <p:spTgt spid="86033"/>
                                        </p:tgtEl>
                                      </p:cBhvr>
                                      <p:from x="10000" y="10000"/>
                                      <p:to x="200000" y="450000"/>
                                    </p:animScale>
                                    <p:animScale>
                                      <p:cBhvr>
                                        <p:cTn id="9" dur="1230" accel="100000" fill="hold">
                                          <p:stCondLst>
                                            <p:cond delay="770"/>
                                          </p:stCondLst>
                                        </p:cTn>
                                        <p:tgtEl>
                                          <p:spTgt spid="86033"/>
                                        </p:tgtEl>
                                      </p:cBhvr>
                                      <p:from x="200000" y="450000"/>
                                      <p:to x="100000" y="100000"/>
                                    </p:animScale>
                                    <p:set>
                                      <p:cBhvr>
                                        <p:cTn id="10" dur="770" fill="hold"/>
                                        <p:tgtEl>
                                          <p:spTgt spid="86033"/>
                                        </p:tgtEl>
                                        <p:attrNameLst>
                                          <p:attrName>ppt_x</p:attrName>
                                        </p:attrNameLst>
                                      </p:cBhvr>
                                      <p:to>
                                        <p:strVal val="(0.5)"/>
                                      </p:to>
                                    </p:set>
                                    <p:anim from="(0.5)" to="(#ppt_x)" calcmode="lin" valueType="num">
                                      <p:cBhvr>
                                        <p:cTn id="11" dur="1230" accel="100000" fill="hold">
                                          <p:stCondLst>
                                            <p:cond delay="770"/>
                                          </p:stCondLst>
                                        </p:cTn>
                                        <p:tgtEl>
                                          <p:spTgt spid="86033"/>
                                        </p:tgtEl>
                                        <p:attrNameLst>
                                          <p:attrName>ppt_x</p:attrName>
                                        </p:attrNameLst>
                                      </p:cBhvr>
                                    </p:anim>
                                    <p:set>
                                      <p:cBhvr>
                                        <p:cTn id="12" dur="770" fill="hold"/>
                                        <p:tgtEl>
                                          <p:spTgt spid="86033"/>
                                        </p:tgtEl>
                                        <p:attrNameLst>
                                          <p:attrName>ppt_y</p:attrName>
                                        </p:attrNameLst>
                                      </p:cBhvr>
                                      <p:to>
                                        <p:strVal val="(#ppt_y+0.4)"/>
                                      </p:to>
                                    </p:set>
                                    <p:anim from="(#ppt_y+0.4)" to="(#ppt_y)" calcmode="lin" valueType="num">
                                      <p:cBhvr>
                                        <p:cTn id="13" dur="1230" accel="100000" fill="hold">
                                          <p:stCondLst>
                                            <p:cond delay="770"/>
                                          </p:stCondLst>
                                        </p:cTn>
                                        <p:tgtEl>
                                          <p:spTgt spid="8603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86034"/>
                                        </p:tgtEl>
                                        <p:attrNameLst>
                                          <p:attrName>style.visibility</p:attrName>
                                        </p:attrNameLst>
                                      </p:cBhvr>
                                      <p:to>
                                        <p:strVal val="visible"/>
                                      </p:to>
                                    </p:set>
                                    <p:animEffect transition="in" filter="dissolve">
                                      <p:cBhvr>
                                        <p:cTn id="18" dur="500"/>
                                        <p:tgtEl>
                                          <p:spTgt spid="8603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86035"/>
                                        </p:tgtEl>
                                        <p:attrNameLst>
                                          <p:attrName>style.visibility</p:attrName>
                                        </p:attrNameLst>
                                      </p:cBhvr>
                                      <p:to>
                                        <p:strVal val="visible"/>
                                      </p:to>
                                    </p:set>
                                    <p:animEffect transition="in" filter="fade">
                                      <p:cBhvr>
                                        <p:cTn id="23" dur="2000"/>
                                        <p:tgtEl>
                                          <p:spTgt spid="86035"/>
                                        </p:tgtEl>
                                      </p:cBhvr>
                                    </p:animEffect>
                                    <p:anim calcmode="lin" valueType="num">
                                      <p:cBhvr>
                                        <p:cTn id="24" dur="2000" fill="hold"/>
                                        <p:tgtEl>
                                          <p:spTgt spid="86035"/>
                                        </p:tgtEl>
                                        <p:attrNameLst>
                                          <p:attrName>style.rotation</p:attrName>
                                        </p:attrNameLst>
                                      </p:cBhvr>
                                      <p:tavLst>
                                        <p:tav tm="0">
                                          <p:val>
                                            <p:fltVal val="720"/>
                                          </p:val>
                                        </p:tav>
                                        <p:tav tm="100000">
                                          <p:val>
                                            <p:fltVal val="0"/>
                                          </p:val>
                                        </p:tav>
                                      </p:tavLst>
                                    </p:anim>
                                    <p:anim calcmode="lin" valueType="num">
                                      <p:cBhvr>
                                        <p:cTn id="25" dur="2000" fill="hold"/>
                                        <p:tgtEl>
                                          <p:spTgt spid="86035"/>
                                        </p:tgtEl>
                                        <p:attrNameLst>
                                          <p:attrName>ppt_h</p:attrName>
                                        </p:attrNameLst>
                                      </p:cBhvr>
                                      <p:tavLst>
                                        <p:tav tm="0">
                                          <p:val>
                                            <p:fltVal val="0"/>
                                          </p:val>
                                        </p:tav>
                                        <p:tav tm="100000">
                                          <p:val>
                                            <p:strVal val="#ppt_h"/>
                                          </p:val>
                                        </p:tav>
                                      </p:tavLst>
                                    </p:anim>
                                    <p:anim calcmode="lin" valueType="num">
                                      <p:cBhvr>
                                        <p:cTn id="26" dur="2000" fill="hold"/>
                                        <p:tgtEl>
                                          <p:spTgt spid="860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52400" y="-228600"/>
            <a:ext cx="8610600" cy="1066800"/>
          </a:xfrm>
        </p:spPr>
        <p:txBody>
          <a:bodyPr/>
          <a:lstStyle/>
          <a:p>
            <a:pPr eaLnBrk="1" hangingPunct="1">
              <a:defRPr/>
            </a:pPr>
            <a:r>
              <a:rPr lang="mn-MN" sz="3600">
                <a:latin typeface="Tahoma" charset="0"/>
                <a:ea typeface="ＭＳ Ｐゴシック" charset="0"/>
                <a:cs typeface="ＭＳ Ｐゴシック" charset="0"/>
              </a:rPr>
              <a:t>Майхан Баяр</a:t>
            </a:r>
            <a:r>
              <a:rPr lang="en-US" sz="3600">
                <a:latin typeface="Tahoma" charset="0"/>
                <a:ea typeface="ＭＳ Ｐゴシック" charset="0"/>
                <a:cs typeface="ＭＳ Ｐゴシック" charset="0"/>
              </a:rPr>
              <a:t>: </a:t>
            </a:r>
            <a:r>
              <a:rPr lang="mn-MN" sz="3600">
                <a:latin typeface="Tahoma" charset="0"/>
                <a:ea typeface="ＭＳ Ｐゴシック" charset="0"/>
                <a:cs typeface="ＭＳ Ｐゴシック" charset="0"/>
              </a:rPr>
              <a:t>Мөргөлийн Баяр</a:t>
            </a:r>
            <a:r>
              <a:rPr lang="en-US" sz="3600">
                <a:latin typeface="Tahoma" charset="0"/>
                <a:ea typeface="ＭＳ Ｐゴシック" charset="0"/>
                <a:cs typeface="ＭＳ Ｐゴシック" charset="0"/>
              </a:rPr>
              <a:t> #3</a:t>
            </a:r>
          </a:p>
        </p:txBody>
      </p:sp>
      <p:pic>
        <p:nvPicPr>
          <p:cNvPr id="138242" name="Picture 3" descr="Schematic Calenda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8200" y="685800"/>
            <a:ext cx="7010400" cy="5849938"/>
          </a:xfrm>
          <a:noFill/>
          <a:extLst>
            <a:ext uri="{909E8E84-426E-40dd-AFC4-6F175D3DCCD1}">
              <a14:hiddenFill xmlns:a14="http://schemas.microsoft.com/office/drawing/2010/main">
                <a:solidFill>
                  <a:srgbClr val="FFFFFF"/>
                </a:solidFill>
              </a14:hiddenFill>
            </a:ext>
          </a:extLst>
        </p:spPr>
      </p:pic>
      <p:sp>
        <p:nvSpPr>
          <p:cNvPr id="138243" name="Text Box 4"/>
          <p:cNvSpPr txBox="1">
            <a:spLocks noChangeArrowheads="1"/>
          </p:cNvSpPr>
          <p:nvPr/>
        </p:nvSpPr>
        <p:spPr bwMode="auto">
          <a:xfrm>
            <a:off x="1143000" y="3962400"/>
            <a:ext cx="1651000"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Пентекост</a:t>
            </a:r>
            <a:r>
              <a:rPr lang="en-US" sz="2000" b="1">
                <a:solidFill>
                  <a:srgbClr val="336600"/>
                </a:solidFill>
                <a:latin typeface="Arial" charset="0"/>
              </a:rPr>
              <a:t>)</a:t>
            </a:r>
          </a:p>
        </p:txBody>
      </p:sp>
      <p:sp>
        <p:nvSpPr>
          <p:cNvPr id="138244" name="Oval 5"/>
          <p:cNvSpPr>
            <a:spLocks noChangeArrowheads="1"/>
          </p:cNvSpPr>
          <p:nvPr/>
        </p:nvSpPr>
        <p:spPr bwMode="auto">
          <a:xfrm>
            <a:off x="0" y="5943600"/>
            <a:ext cx="1447800" cy="685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8245" name="Oval 6"/>
          <p:cNvSpPr>
            <a:spLocks noChangeArrowheads="1"/>
          </p:cNvSpPr>
          <p:nvPr/>
        </p:nvSpPr>
        <p:spPr bwMode="auto">
          <a:xfrm>
            <a:off x="914400" y="4267200"/>
            <a:ext cx="14478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8246" name="Text Box 7"/>
          <p:cNvSpPr txBox="1">
            <a:spLocks noChangeArrowheads="1"/>
          </p:cNvSpPr>
          <p:nvPr/>
        </p:nvSpPr>
        <p:spPr bwMode="auto">
          <a:xfrm>
            <a:off x="131763" y="6110288"/>
            <a:ext cx="5503862" cy="3698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800"/>
              <a:t>Мөргөлийн баяруудыг ногооноор бичиж дугуйлав</a:t>
            </a:r>
            <a:endParaRPr lang="en-US" sz="1800"/>
          </a:p>
        </p:txBody>
      </p:sp>
      <p:sp>
        <p:nvSpPr>
          <p:cNvPr id="138247" name="Text Box 8"/>
          <p:cNvSpPr txBox="1">
            <a:spLocks noChangeArrowheads="1"/>
          </p:cNvSpPr>
          <p:nvPr/>
        </p:nvSpPr>
        <p:spPr bwMode="auto">
          <a:xfrm>
            <a:off x="-12700" y="5715000"/>
            <a:ext cx="133508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Золилт</a:t>
            </a:r>
            <a:endParaRPr lang="en-US" b="1">
              <a:solidFill>
                <a:srgbClr val="0000FF"/>
              </a:solidFill>
            </a:endParaRPr>
          </a:p>
        </p:txBody>
      </p:sp>
      <p:sp>
        <p:nvSpPr>
          <p:cNvPr id="138248" name="Text Box 9"/>
          <p:cNvSpPr txBox="1">
            <a:spLocks noChangeArrowheads="1"/>
          </p:cNvSpPr>
          <p:nvPr/>
        </p:nvSpPr>
        <p:spPr bwMode="auto">
          <a:xfrm>
            <a:off x="-12700" y="5181600"/>
            <a:ext cx="2373313"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Тусргаарлалт</a:t>
            </a:r>
            <a:endParaRPr lang="en-US" b="1">
              <a:solidFill>
                <a:srgbClr val="0000FF"/>
              </a:solidFill>
            </a:endParaRPr>
          </a:p>
        </p:txBody>
      </p:sp>
      <p:sp>
        <p:nvSpPr>
          <p:cNvPr id="138249" name="Text Box 10"/>
          <p:cNvSpPr txBox="1">
            <a:spLocks noChangeArrowheads="1"/>
          </p:cNvSpPr>
          <p:nvPr/>
        </p:nvSpPr>
        <p:spPr bwMode="auto">
          <a:xfrm>
            <a:off x="-12700" y="4648200"/>
            <a:ext cx="184943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Амилалт</a:t>
            </a:r>
            <a:endParaRPr lang="en-US" b="1">
              <a:solidFill>
                <a:srgbClr val="0000FF"/>
              </a:solidFill>
            </a:endParaRPr>
          </a:p>
        </p:txBody>
      </p:sp>
      <p:sp>
        <p:nvSpPr>
          <p:cNvPr id="138250" name="Text Box 11"/>
          <p:cNvSpPr txBox="1">
            <a:spLocks noChangeArrowheads="1"/>
          </p:cNvSpPr>
          <p:nvPr/>
        </p:nvSpPr>
        <p:spPr bwMode="auto">
          <a:xfrm>
            <a:off x="0" y="3962400"/>
            <a:ext cx="930275"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Сүнс</a:t>
            </a:r>
            <a:endParaRPr lang="en-US" b="1">
              <a:solidFill>
                <a:srgbClr val="0000FF"/>
              </a:solidFill>
            </a:endParaRPr>
          </a:p>
        </p:txBody>
      </p:sp>
      <p:sp>
        <p:nvSpPr>
          <p:cNvPr id="138251" name="Text Box 15"/>
          <p:cNvSpPr txBox="1">
            <a:spLocks noChangeArrowheads="1"/>
          </p:cNvSpPr>
          <p:nvPr/>
        </p:nvSpPr>
        <p:spPr bwMode="auto">
          <a:xfrm>
            <a:off x="1752600" y="5105400"/>
            <a:ext cx="212248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Исгээгүй талх</a:t>
            </a:r>
            <a:r>
              <a:rPr lang="en-US" sz="2000" b="1">
                <a:solidFill>
                  <a:srgbClr val="336600"/>
                </a:solidFill>
                <a:latin typeface="Arial" charset="0"/>
              </a:rPr>
              <a:t>)</a:t>
            </a:r>
          </a:p>
        </p:txBody>
      </p:sp>
      <p:sp>
        <p:nvSpPr>
          <p:cNvPr id="138252" name="Text Box 17"/>
          <p:cNvSpPr txBox="1">
            <a:spLocks noChangeArrowheads="1"/>
          </p:cNvSpPr>
          <p:nvPr/>
        </p:nvSpPr>
        <p:spPr bwMode="auto">
          <a:xfrm>
            <a:off x="2133600" y="4724400"/>
            <a:ext cx="1952625"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Идээн өргөл</a:t>
            </a:r>
            <a:r>
              <a:rPr lang="en-US" sz="2000" b="1">
                <a:solidFill>
                  <a:srgbClr val="336600"/>
                </a:solidFill>
                <a:latin typeface="Arial" charset="0"/>
              </a:rPr>
              <a:t>)</a:t>
            </a:r>
          </a:p>
        </p:txBody>
      </p:sp>
      <p:sp>
        <p:nvSpPr>
          <p:cNvPr id="138253" name="Rectangle 18"/>
          <p:cNvSpPr>
            <a:spLocks noChangeArrowheads="1"/>
          </p:cNvSpPr>
          <p:nvPr/>
        </p:nvSpPr>
        <p:spPr bwMode="auto">
          <a:xfrm>
            <a:off x="0" y="4648200"/>
            <a:ext cx="4267200" cy="152400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8254" name="Text Box 19"/>
          <p:cNvSpPr txBox="1">
            <a:spLocks noChangeArrowheads="1"/>
          </p:cNvSpPr>
          <p:nvPr/>
        </p:nvSpPr>
        <p:spPr bwMode="auto">
          <a:xfrm>
            <a:off x="8001000" y="517525"/>
            <a:ext cx="137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129-30, 137</a:t>
            </a:r>
          </a:p>
        </p:txBody>
      </p:sp>
      <p:sp>
        <p:nvSpPr>
          <p:cNvPr id="138255" name="Text Box 38"/>
          <p:cNvSpPr txBox="1">
            <a:spLocks noChangeArrowheads="1"/>
          </p:cNvSpPr>
          <p:nvPr/>
        </p:nvSpPr>
        <p:spPr bwMode="auto">
          <a:xfrm>
            <a:off x="1981200" y="762000"/>
            <a:ext cx="167640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Хөөргөлт</a:t>
            </a:r>
            <a:endParaRPr lang="en-US" b="1">
              <a:solidFill>
                <a:srgbClr val="0000FF"/>
              </a:solidFill>
            </a:endParaRPr>
          </a:p>
        </p:txBody>
      </p:sp>
      <p:sp>
        <p:nvSpPr>
          <p:cNvPr id="20" name="Text Box 40"/>
          <p:cNvSpPr txBox="1">
            <a:spLocks noChangeArrowheads="1"/>
          </p:cNvSpPr>
          <p:nvPr/>
        </p:nvSpPr>
        <p:spPr bwMode="auto">
          <a:xfrm>
            <a:off x="5410200" y="685800"/>
            <a:ext cx="144145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Гэмшил</a:t>
            </a:r>
            <a:endParaRPr lang="en-US" b="1">
              <a:solidFill>
                <a:srgbClr val="0000FF"/>
              </a:solidFill>
            </a:endParaRPr>
          </a:p>
        </p:txBody>
      </p:sp>
      <p:sp>
        <p:nvSpPr>
          <p:cNvPr id="138257" name="TextBox 1"/>
          <p:cNvSpPr txBox="1">
            <a:spLocks noChangeArrowheads="1"/>
          </p:cNvSpPr>
          <p:nvPr/>
        </p:nvSpPr>
        <p:spPr bwMode="auto">
          <a:xfrm>
            <a:off x="1981200" y="5411788"/>
            <a:ext cx="1676400"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400">
                <a:solidFill>
                  <a:srgbClr val="336600"/>
                </a:solidFill>
              </a:rPr>
              <a:t>Дээгүүр өнгөрөх</a:t>
            </a:r>
            <a:endParaRPr lang="en-US" sz="1400">
              <a:solidFill>
                <a:srgbClr val="336600"/>
              </a:solidFill>
            </a:endParaRPr>
          </a:p>
        </p:txBody>
      </p:sp>
      <p:sp>
        <p:nvSpPr>
          <p:cNvPr id="138258" name="Oval 16"/>
          <p:cNvSpPr>
            <a:spLocks noChangeArrowheads="1"/>
          </p:cNvSpPr>
          <p:nvPr/>
        </p:nvSpPr>
        <p:spPr bwMode="auto">
          <a:xfrm>
            <a:off x="1828800" y="5410200"/>
            <a:ext cx="1828800"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style.rotation</p:attrName>
                                        </p:attrNameLst>
                                      </p:cBhvr>
                                      <p:tavLst>
                                        <p:tav tm="0">
                                          <p:val>
                                            <p:fltVal val="720"/>
                                          </p:val>
                                        </p:tav>
                                        <p:tav tm="100000">
                                          <p:val>
                                            <p:fltVal val="0"/>
                                          </p:val>
                                        </p:tav>
                                      </p:tavLst>
                                    </p:anim>
                                    <p:anim calcmode="lin" valueType="num">
                                      <p:cBhvr>
                                        <p:cTn id="9" dur="2000" fill="hold"/>
                                        <p:tgtEl>
                                          <p:spTgt spid="20"/>
                                        </p:tgtEl>
                                        <p:attrNameLst>
                                          <p:attrName>ppt_h</p:attrName>
                                        </p:attrNameLst>
                                      </p:cBhvr>
                                      <p:tavLst>
                                        <p:tav tm="0">
                                          <p:val>
                                            <p:fltVal val="0"/>
                                          </p:val>
                                        </p:tav>
                                        <p:tav tm="100000">
                                          <p:val>
                                            <p:strVal val="#ppt_h"/>
                                          </p:val>
                                        </p:tav>
                                      </p:tavLst>
                                    </p:anim>
                                    <p:anim calcmode="lin" valueType="num">
                                      <p:cBhvr>
                                        <p:cTn id="10" dur="2000" fill="hold"/>
                                        <p:tgtEl>
                                          <p:spTgt spid="2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381000" y="0"/>
            <a:ext cx="8229600" cy="1143000"/>
          </a:xfrm>
        </p:spPr>
        <p:txBody>
          <a:bodyPr/>
          <a:lstStyle/>
          <a:p>
            <a:pPr eaLnBrk="1" hangingPunct="1">
              <a:defRPr/>
            </a:pPr>
            <a:r>
              <a:rPr lang="mn-MN" sz="3600">
                <a:latin typeface="Tahoma" charset="0"/>
                <a:ea typeface="ＭＳ Ｐゴシック" charset="0"/>
                <a:cs typeface="ＭＳ Ｐゴシック" charset="0"/>
              </a:rPr>
              <a:t>Иом Киппур</a:t>
            </a:r>
            <a:r>
              <a:rPr lang="en-US" sz="3600">
                <a:latin typeface="Tahoma" charset="0"/>
                <a:ea typeface="ＭＳ Ｐゴシック" charset="0"/>
                <a:cs typeface="ＭＳ Ｐゴシック" charset="0"/>
              </a:rPr>
              <a:t> (</a:t>
            </a:r>
            <a:r>
              <a:rPr lang="mn-MN" sz="3600">
                <a:latin typeface="Tahoma" charset="0"/>
                <a:ea typeface="ＭＳ Ｐゴシック" charset="0"/>
                <a:cs typeface="ＭＳ Ｐゴシック" charset="0"/>
              </a:rPr>
              <a:t>Эвлэрүүллийн өдөр</a:t>
            </a:r>
            <a:r>
              <a:rPr lang="en-US" sz="3600">
                <a:latin typeface="Tahoma" charset="0"/>
                <a:ea typeface="ＭＳ Ｐゴシック" charset="0"/>
                <a:cs typeface="ＭＳ Ｐゴシック" charset="0"/>
              </a:rPr>
              <a:t>)</a:t>
            </a:r>
          </a:p>
        </p:txBody>
      </p:sp>
      <p:pic>
        <p:nvPicPr>
          <p:cNvPr id="140290" name="Picture 6" descr="Atonement"/>
          <p:cNvPicPr>
            <a:picLocks noChangeAspect="1" noChangeArrowheads="1"/>
          </p:cNvPicPr>
          <p:nvPr/>
        </p:nvPicPr>
        <p:blipFill>
          <a:blip r:embed="rId3">
            <a:extLst>
              <a:ext uri="{28A0092B-C50C-407E-A947-70E740481C1C}">
                <a14:useLocalDpi xmlns:a14="http://schemas.microsoft.com/office/drawing/2010/main" val="0"/>
              </a:ext>
            </a:extLst>
          </a:blip>
          <a:srcRect t="41609"/>
          <a:stretch>
            <a:fillRect/>
          </a:stretch>
        </p:blipFill>
        <p:spPr bwMode="auto">
          <a:xfrm rot="522111">
            <a:off x="0" y="15240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Text Box 7"/>
          <p:cNvSpPr txBox="1">
            <a:spLocks noChangeArrowheads="1"/>
          </p:cNvSpPr>
          <p:nvPr/>
        </p:nvSpPr>
        <p:spPr bwMode="auto">
          <a:xfrm>
            <a:off x="7696200" y="0"/>
            <a:ext cx="144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2000" b="1"/>
              <a:t>131, 137</a:t>
            </a:r>
          </a:p>
        </p:txBody>
      </p:sp>
      <p:sp>
        <p:nvSpPr>
          <p:cNvPr id="140292" name="Text Box 8"/>
          <p:cNvSpPr txBox="1">
            <a:spLocks noChangeArrowheads="1"/>
          </p:cNvSpPr>
          <p:nvPr/>
        </p:nvSpPr>
        <p:spPr bwMode="auto">
          <a:xfrm>
            <a:off x="5029200" y="1066800"/>
            <a:ext cx="4114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mn-MN" sz="2000" b="1"/>
              <a:t>Эш үзүүллэгийн</a:t>
            </a:r>
            <a:r>
              <a:rPr lang="en-US" sz="2000" b="1"/>
              <a:t>: </a:t>
            </a:r>
            <a:r>
              <a:rPr lang="mn-MN" sz="2000" b="1"/>
              <a:t>Зех</a:t>
            </a:r>
            <a:r>
              <a:rPr lang="en-US" sz="2000" b="1"/>
              <a:t>. 12:9-14; </a:t>
            </a:r>
            <a:r>
              <a:rPr lang="mn-MN" sz="2000" b="1"/>
              <a:t>Ром</a:t>
            </a:r>
            <a:r>
              <a:rPr lang="en-US" sz="2000" b="1"/>
              <a:t>. 11:26-27</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52400" y="-228600"/>
            <a:ext cx="8610600" cy="1066800"/>
          </a:xfrm>
        </p:spPr>
        <p:txBody>
          <a:bodyPr/>
          <a:lstStyle/>
          <a:p>
            <a:pPr eaLnBrk="1" hangingPunct="1">
              <a:defRPr/>
            </a:pPr>
            <a:r>
              <a:rPr lang="mn-MN" sz="3600">
                <a:latin typeface="Tahoma" charset="0"/>
                <a:ea typeface="ＭＳ Ｐゴシック" charset="0"/>
                <a:cs typeface="ＭＳ Ｐゴシック" charset="0"/>
              </a:rPr>
              <a:t>Майхан Баяр</a:t>
            </a:r>
            <a:r>
              <a:rPr lang="en-US" sz="3600">
                <a:latin typeface="Tahoma" charset="0"/>
                <a:ea typeface="ＭＳ Ｐゴシック" charset="0"/>
                <a:cs typeface="ＭＳ Ｐゴシック" charset="0"/>
              </a:rPr>
              <a:t>: </a:t>
            </a:r>
            <a:r>
              <a:rPr lang="mn-MN" sz="3600">
                <a:latin typeface="Tahoma" charset="0"/>
                <a:ea typeface="ＭＳ Ｐゴシック" charset="0"/>
                <a:cs typeface="ＭＳ Ｐゴシック" charset="0"/>
              </a:rPr>
              <a:t>Мөргөлийн Баяр</a:t>
            </a:r>
            <a:r>
              <a:rPr lang="en-US" sz="3600">
                <a:latin typeface="Tahoma" charset="0"/>
                <a:ea typeface="ＭＳ Ｐゴシック" charset="0"/>
                <a:cs typeface="ＭＳ Ｐゴシック" charset="0"/>
              </a:rPr>
              <a:t> #3</a:t>
            </a:r>
          </a:p>
        </p:txBody>
      </p:sp>
      <p:pic>
        <p:nvPicPr>
          <p:cNvPr id="142338" name="Picture 3" descr="Schematic Calenda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8200" y="685800"/>
            <a:ext cx="7010400" cy="5849938"/>
          </a:xfrm>
          <a:noFill/>
          <a:extLst>
            <a:ext uri="{909E8E84-426E-40dd-AFC4-6F175D3DCCD1}">
              <a14:hiddenFill xmlns:a14="http://schemas.microsoft.com/office/drawing/2010/main">
                <a:solidFill>
                  <a:srgbClr val="FFFFFF"/>
                </a:solidFill>
              </a14:hiddenFill>
            </a:ext>
          </a:extLst>
        </p:spPr>
      </p:pic>
      <p:sp>
        <p:nvSpPr>
          <p:cNvPr id="142339" name="Text Box 4"/>
          <p:cNvSpPr txBox="1">
            <a:spLocks noChangeArrowheads="1"/>
          </p:cNvSpPr>
          <p:nvPr/>
        </p:nvSpPr>
        <p:spPr bwMode="auto">
          <a:xfrm>
            <a:off x="1143000" y="3962400"/>
            <a:ext cx="1651000"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Пентекост</a:t>
            </a:r>
            <a:r>
              <a:rPr lang="en-US" sz="2000" b="1">
                <a:solidFill>
                  <a:srgbClr val="336600"/>
                </a:solidFill>
                <a:latin typeface="Arial" charset="0"/>
              </a:rPr>
              <a:t>)</a:t>
            </a:r>
          </a:p>
        </p:txBody>
      </p:sp>
      <p:sp>
        <p:nvSpPr>
          <p:cNvPr id="142340" name="Oval 5"/>
          <p:cNvSpPr>
            <a:spLocks noChangeArrowheads="1"/>
          </p:cNvSpPr>
          <p:nvPr/>
        </p:nvSpPr>
        <p:spPr bwMode="auto">
          <a:xfrm>
            <a:off x="0" y="5943600"/>
            <a:ext cx="1447800" cy="685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2341" name="Oval 6"/>
          <p:cNvSpPr>
            <a:spLocks noChangeArrowheads="1"/>
          </p:cNvSpPr>
          <p:nvPr/>
        </p:nvSpPr>
        <p:spPr bwMode="auto">
          <a:xfrm>
            <a:off x="914400" y="4267200"/>
            <a:ext cx="14478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2342" name="Text Box 7"/>
          <p:cNvSpPr txBox="1">
            <a:spLocks noChangeArrowheads="1"/>
          </p:cNvSpPr>
          <p:nvPr/>
        </p:nvSpPr>
        <p:spPr bwMode="auto">
          <a:xfrm>
            <a:off x="131763" y="6110288"/>
            <a:ext cx="5503862" cy="3698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800"/>
              <a:t>Мөргөлийн баяруудыг ногооноор бичиж дугуйлав</a:t>
            </a:r>
            <a:endParaRPr lang="en-US" sz="1800"/>
          </a:p>
        </p:txBody>
      </p:sp>
      <p:sp>
        <p:nvSpPr>
          <p:cNvPr id="142343" name="Text Box 8"/>
          <p:cNvSpPr txBox="1">
            <a:spLocks noChangeArrowheads="1"/>
          </p:cNvSpPr>
          <p:nvPr/>
        </p:nvSpPr>
        <p:spPr bwMode="auto">
          <a:xfrm>
            <a:off x="-12700" y="5715000"/>
            <a:ext cx="133508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Золилт</a:t>
            </a:r>
            <a:endParaRPr lang="en-US" b="1">
              <a:solidFill>
                <a:srgbClr val="0000FF"/>
              </a:solidFill>
            </a:endParaRPr>
          </a:p>
        </p:txBody>
      </p:sp>
      <p:sp>
        <p:nvSpPr>
          <p:cNvPr id="142344" name="Text Box 9"/>
          <p:cNvSpPr txBox="1">
            <a:spLocks noChangeArrowheads="1"/>
          </p:cNvSpPr>
          <p:nvPr/>
        </p:nvSpPr>
        <p:spPr bwMode="auto">
          <a:xfrm>
            <a:off x="-12700" y="5181600"/>
            <a:ext cx="217805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Тусгаарлалт</a:t>
            </a:r>
            <a:endParaRPr lang="en-US" b="1">
              <a:solidFill>
                <a:srgbClr val="0000FF"/>
              </a:solidFill>
            </a:endParaRPr>
          </a:p>
        </p:txBody>
      </p:sp>
      <p:sp>
        <p:nvSpPr>
          <p:cNvPr id="142345" name="Text Box 10"/>
          <p:cNvSpPr txBox="1">
            <a:spLocks noChangeArrowheads="1"/>
          </p:cNvSpPr>
          <p:nvPr/>
        </p:nvSpPr>
        <p:spPr bwMode="auto">
          <a:xfrm>
            <a:off x="-12700" y="4648200"/>
            <a:ext cx="157638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Амилалт</a:t>
            </a:r>
            <a:endParaRPr lang="en-US" b="1">
              <a:solidFill>
                <a:srgbClr val="0000FF"/>
              </a:solidFill>
            </a:endParaRPr>
          </a:p>
        </p:txBody>
      </p:sp>
      <p:sp>
        <p:nvSpPr>
          <p:cNvPr id="142346" name="Text Box 11"/>
          <p:cNvSpPr txBox="1">
            <a:spLocks noChangeArrowheads="1"/>
          </p:cNvSpPr>
          <p:nvPr/>
        </p:nvSpPr>
        <p:spPr bwMode="auto">
          <a:xfrm>
            <a:off x="0" y="3962400"/>
            <a:ext cx="930275"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Сүнс</a:t>
            </a:r>
            <a:endParaRPr lang="en-US" b="1">
              <a:solidFill>
                <a:srgbClr val="0000FF"/>
              </a:solidFill>
            </a:endParaRPr>
          </a:p>
        </p:txBody>
      </p:sp>
      <p:sp>
        <p:nvSpPr>
          <p:cNvPr id="49165" name="Text Box 13"/>
          <p:cNvSpPr txBox="1">
            <a:spLocks noChangeArrowheads="1"/>
          </p:cNvSpPr>
          <p:nvPr/>
        </p:nvSpPr>
        <p:spPr bwMode="auto">
          <a:xfrm>
            <a:off x="5600700" y="1279525"/>
            <a:ext cx="201453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Майхан Баяр</a:t>
            </a:r>
            <a:r>
              <a:rPr lang="en-US" sz="2000" b="1">
                <a:solidFill>
                  <a:srgbClr val="336600"/>
                </a:solidFill>
                <a:latin typeface="Arial" charset="0"/>
              </a:rPr>
              <a:t>)</a:t>
            </a:r>
          </a:p>
        </p:txBody>
      </p:sp>
      <p:sp>
        <p:nvSpPr>
          <p:cNvPr id="49166" name="Oval 14"/>
          <p:cNvSpPr>
            <a:spLocks noChangeArrowheads="1"/>
          </p:cNvSpPr>
          <p:nvPr/>
        </p:nvSpPr>
        <p:spPr bwMode="auto">
          <a:xfrm>
            <a:off x="4038600" y="1389063"/>
            <a:ext cx="1752600" cy="21113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2349" name="Text Box 15"/>
          <p:cNvSpPr txBox="1">
            <a:spLocks noChangeArrowheads="1"/>
          </p:cNvSpPr>
          <p:nvPr/>
        </p:nvSpPr>
        <p:spPr bwMode="auto">
          <a:xfrm>
            <a:off x="1752600" y="5105400"/>
            <a:ext cx="212248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Исгээгүй талх</a:t>
            </a:r>
            <a:r>
              <a:rPr lang="en-US" sz="2000" b="1">
                <a:solidFill>
                  <a:srgbClr val="336600"/>
                </a:solidFill>
                <a:latin typeface="Arial" charset="0"/>
              </a:rPr>
              <a:t>)</a:t>
            </a:r>
          </a:p>
        </p:txBody>
      </p:sp>
      <p:sp>
        <p:nvSpPr>
          <p:cNvPr id="142350" name="Text Box 17"/>
          <p:cNvSpPr txBox="1">
            <a:spLocks noChangeArrowheads="1"/>
          </p:cNvSpPr>
          <p:nvPr/>
        </p:nvSpPr>
        <p:spPr bwMode="auto">
          <a:xfrm>
            <a:off x="2133600" y="4724400"/>
            <a:ext cx="1952625"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Идээн өргөл</a:t>
            </a:r>
            <a:r>
              <a:rPr lang="en-US" sz="2000" b="1">
                <a:solidFill>
                  <a:srgbClr val="336600"/>
                </a:solidFill>
                <a:latin typeface="Arial" charset="0"/>
              </a:rPr>
              <a:t>)</a:t>
            </a:r>
          </a:p>
        </p:txBody>
      </p:sp>
      <p:sp>
        <p:nvSpPr>
          <p:cNvPr id="142351" name="Rectangle 18"/>
          <p:cNvSpPr>
            <a:spLocks noChangeArrowheads="1"/>
          </p:cNvSpPr>
          <p:nvPr/>
        </p:nvSpPr>
        <p:spPr bwMode="auto">
          <a:xfrm>
            <a:off x="0" y="4648200"/>
            <a:ext cx="4267200" cy="152400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2352" name="Text Box 19"/>
          <p:cNvSpPr txBox="1">
            <a:spLocks noChangeArrowheads="1"/>
          </p:cNvSpPr>
          <p:nvPr/>
        </p:nvSpPr>
        <p:spPr bwMode="auto">
          <a:xfrm>
            <a:off x="8001000" y="517525"/>
            <a:ext cx="137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129-30, 137</a:t>
            </a:r>
          </a:p>
        </p:txBody>
      </p:sp>
      <p:sp>
        <p:nvSpPr>
          <p:cNvPr id="142353" name="Text Box 38"/>
          <p:cNvSpPr txBox="1">
            <a:spLocks noChangeArrowheads="1"/>
          </p:cNvSpPr>
          <p:nvPr/>
        </p:nvSpPr>
        <p:spPr bwMode="auto">
          <a:xfrm>
            <a:off x="1981200" y="762000"/>
            <a:ext cx="167640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Хөөргөлт</a:t>
            </a:r>
            <a:endParaRPr lang="en-US" b="1">
              <a:solidFill>
                <a:srgbClr val="0000FF"/>
              </a:solidFill>
            </a:endParaRPr>
          </a:p>
        </p:txBody>
      </p:sp>
      <p:sp>
        <p:nvSpPr>
          <p:cNvPr id="142354" name="Text Box 40"/>
          <p:cNvSpPr txBox="1">
            <a:spLocks noChangeArrowheads="1"/>
          </p:cNvSpPr>
          <p:nvPr/>
        </p:nvSpPr>
        <p:spPr bwMode="auto">
          <a:xfrm>
            <a:off x="5410200" y="685800"/>
            <a:ext cx="144145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Гэмшил</a:t>
            </a:r>
            <a:endParaRPr lang="en-US" b="1">
              <a:solidFill>
                <a:srgbClr val="0000FF"/>
              </a:solidFill>
            </a:endParaRPr>
          </a:p>
        </p:txBody>
      </p:sp>
      <p:sp>
        <p:nvSpPr>
          <p:cNvPr id="142355" name="TextBox 1"/>
          <p:cNvSpPr txBox="1">
            <a:spLocks noChangeArrowheads="1"/>
          </p:cNvSpPr>
          <p:nvPr/>
        </p:nvSpPr>
        <p:spPr bwMode="auto">
          <a:xfrm>
            <a:off x="1968500" y="5411788"/>
            <a:ext cx="1595438"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400">
                <a:solidFill>
                  <a:srgbClr val="336600"/>
                </a:solidFill>
              </a:rPr>
              <a:t>Дээгүүр өнгөрөх</a:t>
            </a:r>
            <a:endParaRPr lang="en-US" sz="1400">
              <a:solidFill>
                <a:srgbClr val="336600"/>
              </a:solidFill>
            </a:endParaRPr>
          </a:p>
          <a:p>
            <a:endParaRPr lang="en-US" sz="1400"/>
          </a:p>
        </p:txBody>
      </p:sp>
      <p:sp>
        <p:nvSpPr>
          <p:cNvPr id="142356" name="Oval 16"/>
          <p:cNvSpPr>
            <a:spLocks noChangeArrowheads="1"/>
          </p:cNvSpPr>
          <p:nvPr/>
        </p:nvSpPr>
        <p:spPr bwMode="auto">
          <a:xfrm>
            <a:off x="1828800" y="5410200"/>
            <a:ext cx="1735138"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9166"/>
                                        </p:tgtEl>
                                        <p:attrNameLst>
                                          <p:attrName>style.visibility</p:attrName>
                                        </p:attrNameLst>
                                      </p:cBhvr>
                                      <p:to>
                                        <p:strVal val="visible"/>
                                      </p:to>
                                    </p:set>
                                    <p:animEffect transition="in" filter="wedge">
                                      <p:cBhvr>
                                        <p:cTn id="7" dur="500"/>
                                        <p:tgtEl>
                                          <p:spTgt spid="4916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9165"/>
                                        </p:tgtEl>
                                        <p:attrNameLst>
                                          <p:attrName>style.visibility</p:attrName>
                                        </p:attrNameLst>
                                      </p:cBhvr>
                                      <p:to>
                                        <p:strVal val="visible"/>
                                      </p:to>
                                    </p:set>
                                    <p:animEffect transition="in" filter="dissolve">
                                      <p:cBhvr>
                                        <p:cTn id="10" dur="500"/>
                                        <p:tgtEl>
                                          <p:spTgt spid="49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5" grpId="0" animBg="1" autoUpdateAnimBg="0"/>
      <p:bldP spid="4916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ailboat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4" descr="I1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056188"/>
            <a:ext cx="2438400"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5"/>
          <p:cNvSpPr>
            <a:spLocks noGrp="1" noChangeArrowheads="1"/>
          </p:cNvSpPr>
          <p:nvPr>
            <p:ph type="title" idx="4294967295"/>
          </p:nvPr>
        </p:nvSpPr>
        <p:spPr>
          <a:xfrm>
            <a:off x="2411413" y="5516563"/>
            <a:ext cx="6503987" cy="1143000"/>
          </a:xfrm>
        </p:spPr>
        <p:txBody>
          <a:bodyPr/>
          <a:lstStyle/>
          <a:p>
            <a:pPr algn="r" eaLnBrk="1" hangingPunct="1">
              <a:defRPr/>
            </a:pPr>
            <a:r>
              <a:rPr lang="mn-MN" b="1" dirty="0">
                <a:latin typeface="Tahoma" charset="0"/>
                <a:ea typeface="ＭＳ Ｐゴシック" charset="0"/>
                <a:cs typeface="ＭＳ Ｐゴシック" charset="0"/>
              </a:rPr>
              <a:t>Яагаад завсарлага авах хэрэгтэй вэ</a:t>
            </a:r>
            <a:r>
              <a:rPr lang="en-US" b="1" dirty="0">
                <a:latin typeface="Tahoma" charset="0"/>
                <a:ea typeface="ＭＳ Ｐゴシック" charset="0"/>
                <a:cs typeface="ＭＳ Ｐゴシック" charset="0"/>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dissolve">
                                      <p:cBhvr>
                                        <p:cTn id="7" dur="5000"/>
                                        <p:tgtEl>
                                          <p:spTgt spid="69634"/>
                                        </p:tgtEl>
                                      </p:cBhvr>
                                    </p:animEffect>
                                  </p:childTnLst>
                                </p:cTn>
                              </p:par>
                              <p:par>
                                <p:cTn id="8" presetID="9" presetClass="exit" presetSubtype="0" fill="hold" nodeType="withEffect">
                                  <p:stCondLst>
                                    <p:cond delay="0"/>
                                  </p:stCondLst>
                                  <p:childTnLst>
                                    <p:animEffect transition="out" filter="dissolve">
                                      <p:cBhvr>
                                        <p:cTn id="9" dur="500"/>
                                        <p:tgtEl>
                                          <p:spTgt spid="69636"/>
                                        </p:tgtEl>
                                      </p:cBhvr>
                                    </p:animEffect>
                                    <p:set>
                                      <p:cBhvr>
                                        <p:cTn id="10" dur="1" fill="hold">
                                          <p:stCondLst>
                                            <p:cond delay="499"/>
                                          </p:stCondLst>
                                        </p:cTn>
                                        <p:tgtEl>
                                          <p:spTgt spid="696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boot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600200"/>
            <a:ext cx="56388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83" name="Rectangle 3"/>
          <p:cNvSpPr>
            <a:spLocks noGrp="1" noChangeArrowheads="1"/>
          </p:cNvSpPr>
          <p:nvPr>
            <p:ph type="title"/>
          </p:nvPr>
        </p:nvSpPr>
        <p:spPr>
          <a:xfrm>
            <a:off x="3200400" y="457200"/>
            <a:ext cx="5410200" cy="1096963"/>
          </a:xfrm>
        </p:spPr>
        <p:txBody>
          <a:bodyPr/>
          <a:lstStyle/>
          <a:p>
            <a:pPr eaLnBrk="1" hangingPunct="1">
              <a:defRPr/>
            </a:pPr>
            <a:r>
              <a:rPr lang="mn-MN">
                <a:latin typeface="Tahoma" charset="0"/>
                <a:ea typeface="ＭＳ Ｐゴシック" charset="0"/>
                <a:cs typeface="ＭＳ Ｐゴシック" charset="0"/>
              </a:rPr>
              <a:t>Майхан Баяр</a:t>
            </a:r>
            <a:endParaRPr lang="en-US">
              <a:latin typeface="Tahoma" charset="0"/>
              <a:ea typeface="ＭＳ Ｐゴシック" charset="0"/>
              <a:cs typeface="ＭＳ Ｐゴシック" charset="0"/>
            </a:endParaRPr>
          </a:p>
        </p:txBody>
      </p:sp>
      <p:pic>
        <p:nvPicPr>
          <p:cNvPr id="144387" name="Picture 4" descr="sukkah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5811838"/>
            <a:ext cx="19812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5" descr="succah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5238750"/>
            <a:ext cx="17526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9" name="Picture 6" descr="succoth">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2400" y="5195888"/>
            <a:ext cx="1006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0" name="Picture 7" descr="sukkot_model">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62600" y="4876800"/>
            <a:ext cx="13716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Picture 8" descr="tabhead">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410200"/>
            <a:ext cx="39528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2" name="Text Box 9"/>
          <p:cNvSpPr txBox="1">
            <a:spLocks noChangeArrowheads="1"/>
          </p:cNvSpPr>
          <p:nvPr/>
        </p:nvSpPr>
        <p:spPr bwMode="auto">
          <a:xfrm>
            <a:off x="136525" y="304800"/>
            <a:ext cx="32162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2000" b="1" u="sng">
                <a:latin typeface="Arial" charset="0"/>
              </a:rPr>
              <a:t>Левит</a:t>
            </a:r>
            <a:r>
              <a:rPr lang="en-US" sz="2000" b="1" u="sng">
                <a:latin typeface="Arial" charset="0"/>
              </a:rPr>
              <a:t> 23:42-43</a:t>
            </a:r>
            <a:r>
              <a:rPr lang="en-US" sz="2000" b="1">
                <a:latin typeface="Arial" charset="0"/>
              </a:rPr>
              <a:t>  </a:t>
            </a:r>
            <a:r>
              <a:rPr lang="ja-JP" altLang="en-US" sz="2000" b="1">
                <a:latin typeface="Arial" charset="0"/>
              </a:rPr>
              <a:t>“</a:t>
            </a:r>
            <a:r>
              <a:rPr lang="mn-MN" altLang="ja-JP" sz="2000"/>
              <a:t>Та нар майхнуудад долоон хоногоор амьдарна. Израиль дахь бүх уугуул төрөгсөд нь майхнуудад амьдарна.  Ингэснээр Израилийн хөвгүүдийг Би Египетийн нутгаас гарган авчрахдаа тэднийг Би майхнуудад амьдруулсныг танай үр сад мэдэх юм. Би бол ЭЗЭН, та нарын Бурхан</a:t>
            </a:r>
            <a:r>
              <a:rPr lang="en-US" altLang="ja-JP" sz="2000" b="1">
                <a:latin typeface="Arial" charset="0"/>
              </a:rPr>
              <a:t>'“</a:t>
            </a:r>
            <a:r>
              <a:rPr lang="mn-MN" altLang="ja-JP" sz="2000" b="1">
                <a:latin typeface="Arial" charset="0"/>
              </a:rPr>
              <a:t> гэв. </a:t>
            </a:r>
            <a:endParaRPr lang="en-US" sz="1600"/>
          </a:p>
        </p:txBody>
      </p:sp>
      <p:sp>
        <p:nvSpPr>
          <p:cNvPr id="41994" name="Text Box 10"/>
          <p:cNvSpPr txBox="1">
            <a:spLocks noChangeArrowheads="1"/>
          </p:cNvSpPr>
          <p:nvPr/>
        </p:nvSpPr>
        <p:spPr bwMode="auto">
          <a:xfrm>
            <a:off x="8305800" y="73025"/>
            <a:ext cx="766763" cy="457200"/>
          </a:xfrm>
          <a:prstGeom prst="rect">
            <a:avLst/>
          </a:prstGeom>
          <a:noFill/>
          <a:ln>
            <a:noFill/>
          </a:ln>
          <a:effectLst>
            <a:outerShdw blurRad="63500" dist="38099"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cs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defRPr/>
            </a:pPr>
            <a:r>
              <a:rPr lang="en-US" sz="2400" b="1" smtClean="0"/>
              <a:t>137</a:t>
            </a:r>
            <a:endParaRPr lang="en-US" smtClean="0"/>
          </a:p>
        </p:txBody>
      </p:sp>
      <p:sp>
        <p:nvSpPr>
          <p:cNvPr id="144394" name="TextBox 2"/>
          <p:cNvSpPr txBox="1">
            <a:spLocks noChangeArrowheads="1"/>
          </p:cNvSpPr>
          <p:nvPr/>
        </p:nvSpPr>
        <p:spPr bwMode="auto">
          <a:xfrm>
            <a:off x="136525" y="6134100"/>
            <a:ext cx="3643313" cy="52387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mn-MN" sz="2800" i="1"/>
              <a:t>Майхан Баяр </a:t>
            </a:r>
            <a:endParaRPr lang="en-US" sz="2800" i="1"/>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1026"/>
          <p:cNvSpPr>
            <a:spLocks noGrp="1" noChangeArrowheads="1"/>
          </p:cNvSpPr>
          <p:nvPr>
            <p:ph type="title"/>
          </p:nvPr>
        </p:nvSpPr>
        <p:spPr>
          <a:xfrm>
            <a:off x="-152400" y="0"/>
            <a:ext cx="5943600" cy="1143000"/>
          </a:xfrm>
        </p:spPr>
        <p:txBody>
          <a:bodyPr/>
          <a:lstStyle/>
          <a:p>
            <a:pPr eaLnBrk="1" hangingPunct="1">
              <a:defRPr/>
            </a:pPr>
            <a:r>
              <a:rPr lang="mn-MN" sz="4000">
                <a:latin typeface="Tahoma" charset="0"/>
                <a:ea typeface="ＭＳ Ｐゴシック" charset="0"/>
                <a:cs typeface="ＭＳ Ｐゴシック" charset="0"/>
              </a:rPr>
              <a:t>Майхан Баяр</a:t>
            </a:r>
            <a:endParaRPr lang="en-US" sz="4000">
              <a:latin typeface="Tahoma" charset="0"/>
              <a:ea typeface="ＭＳ Ｐゴシック" charset="0"/>
              <a:cs typeface="ＭＳ Ｐゴシック" charset="0"/>
            </a:endParaRPr>
          </a:p>
        </p:txBody>
      </p:sp>
      <p:pic>
        <p:nvPicPr>
          <p:cNvPr id="146434" name="Picture 1027" descr="Atonement"/>
          <p:cNvPicPr>
            <a:picLocks noChangeAspect="1" noChangeArrowheads="1"/>
          </p:cNvPicPr>
          <p:nvPr/>
        </p:nvPicPr>
        <p:blipFill>
          <a:blip r:embed="rId3">
            <a:extLst>
              <a:ext uri="{28A0092B-C50C-407E-A947-70E740481C1C}">
                <a14:useLocalDpi xmlns:a14="http://schemas.microsoft.com/office/drawing/2010/main" val="0"/>
              </a:ext>
            </a:extLst>
          </a:blip>
          <a:srcRect t="6160" r="1665" b="62804"/>
          <a:stretch>
            <a:fillRect/>
          </a:stretch>
        </p:blipFill>
        <p:spPr bwMode="auto">
          <a:xfrm>
            <a:off x="-3200400" y="990600"/>
            <a:ext cx="914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5" name="Picture 1028" descr="Tabernacles"/>
          <p:cNvPicPr>
            <a:picLocks noChangeAspect="1" noChangeArrowheads="1"/>
          </p:cNvPicPr>
          <p:nvPr/>
        </p:nvPicPr>
        <p:blipFill>
          <a:blip r:embed="rId4">
            <a:extLst>
              <a:ext uri="{28A0092B-C50C-407E-A947-70E740481C1C}">
                <a14:useLocalDpi xmlns:a14="http://schemas.microsoft.com/office/drawing/2010/main" val="0"/>
              </a:ext>
            </a:extLst>
          </a:blip>
          <a:srcRect t="35675"/>
          <a:stretch>
            <a:fillRect/>
          </a:stretch>
        </p:blipFill>
        <p:spPr bwMode="auto">
          <a:xfrm>
            <a:off x="4038600" y="3767138"/>
            <a:ext cx="5105400"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 Box 1029"/>
          <p:cNvSpPr txBox="1">
            <a:spLocks noChangeArrowheads="1"/>
          </p:cNvSpPr>
          <p:nvPr/>
        </p:nvSpPr>
        <p:spPr bwMode="auto">
          <a:xfrm>
            <a:off x="0" y="4191000"/>
            <a:ext cx="3962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u="sng">
                <a:latin typeface="Arial" charset="0"/>
              </a:rPr>
              <a:t>Дэд хууль</a:t>
            </a:r>
            <a:r>
              <a:rPr lang="en-US" b="1" u="sng">
                <a:latin typeface="Arial" charset="0"/>
              </a:rPr>
              <a:t> 16:13</a:t>
            </a:r>
            <a:r>
              <a:rPr lang="en-US" b="1">
                <a:latin typeface="Arial" charset="0"/>
              </a:rPr>
              <a:t>  </a:t>
            </a:r>
            <a:r>
              <a:rPr lang="ja-JP" altLang="en-US" b="1">
                <a:latin typeface="Arial" charset="0"/>
              </a:rPr>
              <a:t>“</a:t>
            </a:r>
            <a:r>
              <a:rPr lang="mn-MN" altLang="ja-JP"/>
              <a:t>Та нар үтрэмээсээ болон усан үзэм шахах торхноосоо хурааж цуглуулж авсны дараа Майхан баярыг долоо хоног тэмдэглэ</a:t>
            </a:r>
            <a:r>
              <a:rPr lang="en-US" altLang="ja-JP" b="1">
                <a:latin typeface="Arial" charset="0"/>
              </a:rPr>
              <a:t>.</a:t>
            </a:r>
            <a:r>
              <a:rPr lang="mn-MN" altLang="ja-JP" b="1">
                <a:latin typeface="Arial" charset="0"/>
              </a:rPr>
              <a:t>”</a:t>
            </a:r>
            <a:endParaRPr lang="en-US" sz="1800"/>
          </a:p>
        </p:txBody>
      </p:sp>
      <p:sp>
        <p:nvSpPr>
          <p:cNvPr id="43014" name="Text Box 1031"/>
          <p:cNvSpPr txBox="1">
            <a:spLocks noChangeArrowheads="1"/>
          </p:cNvSpPr>
          <p:nvPr/>
        </p:nvSpPr>
        <p:spPr bwMode="auto">
          <a:xfrm>
            <a:off x="8305800" y="73025"/>
            <a:ext cx="766763" cy="457200"/>
          </a:xfrm>
          <a:prstGeom prst="rect">
            <a:avLst/>
          </a:prstGeom>
          <a:noFill/>
          <a:ln>
            <a:noFill/>
          </a:ln>
          <a:effectLst>
            <a:outerShdw blurRad="63500" dist="38099"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cs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defRPr/>
            </a:pPr>
            <a:r>
              <a:rPr lang="en-US" sz="2400" b="1" smtClean="0"/>
              <a:t>137</a:t>
            </a: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457200" y="152400"/>
            <a:ext cx="8229600" cy="944563"/>
          </a:xfrm>
        </p:spPr>
        <p:txBody>
          <a:bodyPr/>
          <a:lstStyle/>
          <a:p>
            <a:pPr eaLnBrk="1" hangingPunct="1">
              <a:defRPr/>
            </a:pPr>
            <a:r>
              <a:rPr lang="mn-MN" sz="2800">
                <a:latin typeface="Tahoma" charset="0"/>
                <a:ea typeface="ＭＳ Ｐゴシック" charset="0"/>
                <a:cs typeface="ＭＳ Ｐゴシック" charset="0"/>
              </a:rPr>
              <a:t>Ургац хураалтууд 4 сараас 11 сар хүртэл үргэлжилдэг</a:t>
            </a:r>
            <a:endParaRPr lang="en-US" sz="2800">
              <a:latin typeface="Tahoma" charset="0"/>
              <a:ea typeface="ＭＳ Ｐゴシック" charset="0"/>
              <a:cs typeface="ＭＳ Ｐゴシック" charset="0"/>
            </a:endParaRPr>
          </a:p>
        </p:txBody>
      </p:sp>
      <p:pic>
        <p:nvPicPr>
          <p:cNvPr id="148482" name="Picture 3"/>
          <p:cNvPicPr>
            <a:picLocks noChangeAspect="1" noChangeArrowheads="1"/>
          </p:cNvPicPr>
          <p:nvPr/>
        </p:nvPicPr>
        <p:blipFill>
          <a:blip r:embed="rId3">
            <a:extLst>
              <a:ext uri="{28A0092B-C50C-407E-A947-70E740481C1C}">
                <a14:useLocalDpi xmlns:a14="http://schemas.microsoft.com/office/drawing/2010/main" val="0"/>
              </a:ext>
            </a:extLst>
          </a:blip>
          <a:srcRect l="1627" r="4065"/>
          <a:stretch>
            <a:fillRect/>
          </a:stretch>
        </p:blipFill>
        <p:spPr bwMode="auto">
          <a:xfrm>
            <a:off x="0" y="1092200"/>
            <a:ext cx="91440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Text Box 4"/>
          <p:cNvSpPr txBox="1">
            <a:spLocks noChangeArrowheads="1"/>
          </p:cNvSpPr>
          <p:nvPr/>
        </p:nvSpPr>
        <p:spPr bwMode="auto">
          <a:xfrm>
            <a:off x="4246563" y="6491288"/>
            <a:ext cx="48974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latin typeface="Arial" charset="0"/>
              </a:rPr>
              <a:t>http://www.wcg.org/lit/law/festivals/harvest.htm</a:t>
            </a:r>
          </a:p>
        </p:txBody>
      </p:sp>
      <p:sp>
        <p:nvSpPr>
          <p:cNvPr id="44037" name="Text Box 6"/>
          <p:cNvSpPr txBox="1">
            <a:spLocks noChangeArrowheads="1"/>
          </p:cNvSpPr>
          <p:nvPr/>
        </p:nvSpPr>
        <p:spPr bwMode="auto">
          <a:xfrm>
            <a:off x="8305800" y="73025"/>
            <a:ext cx="766763" cy="457200"/>
          </a:xfrm>
          <a:prstGeom prst="rect">
            <a:avLst/>
          </a:prstGeom>
          <a:noFill/>
          <a:ln>
            <a:noFill/>
          </a:ln>
          <a:effectLst>
            <a:outerShdw blurRad="63500" dist="38099"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cs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defRPr/>
            </a:pPr>
            <a:r>
              <a:rPr lang="en-US" sz="2400" b="1" smtClean="0"/>
              <a:t>137</a:t>
            </a: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52400" y="-228600"/>
            <a:ext cx="8610600" cy="1066800"/>
          </a:xfrm>
        </p:spPr>
        <p:txBody>
          <a:bodyPr/>
          <a:lstStyle/>
          <a:p>
            <a:pPr eaLnBrk="1" hangingPunct="1">
              <a:defRPr/>
            </a:pPr>
            <a:r>
              <a:rPr lang="mn-MN" sz="3600">
                <a:latin typeface="Tahoma" charset="0"/>
                <a:ea typeface="ＭＳ Ｐゴシック" charset="0"/>
                <a:cs typeface="ＭＳ Ｐゴシック" charset="0"/>
              </a:rPr>
              <a:t>Майхан Баяр</a:t>
            </a:r>
            <a:r>
              <a:rPr lang="en-US" sz="3600">
                <a:latin typeface="Tahoma" charset="0"/>
                <a:ea typeface="ＭＳ Ｐゴシック" charset="0"/>
                <a:cs typeface="ＭＳ Ｐゴシック" charset="0"/>
              </a:rPr>
              <a:t>: </a:t>
            </a:r>
            <a:r>
              <a:rPr lang="mn-MN" sz="3600">
                <a:latin typeface="Tahoma" charset="0"/>
                <a:ea typeface="ＭＳ Ｐゴシック" charset="0"/>
                <a:cs typeface="ＭＳ Ｐゴシック" charset="0"/>
              </a:rPr>
              <a:t>Мөргөлийн Баяр</a:t>
            </a:r>
            <a:r>
              <a:rPr lang="en-US" sz="3600">
                <a:latin typeface="Tahoma" charset="0"/>
                <a:ea typeface="ＭＳ Ｐゴシック" charset="0"/>
                <a:cs typeface="ＭＳ Ｐゴシック" charset="0"/>
              </a:rPr>
              <a:t> #3</a:t>
            </a:r>
          </a:p>
        </p:txBody>
      </p:sp>
      <p:pic>
        <p:nvPicPr>
          <p:cNvPr id="150530" name="Picture 3" descr="Schematic Calenda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8200" y="685800"/>
            <a:ext cx="7010400" cy="5849938"/>
          </a:xfrm>
          <a:noFill/>
          <a:extLst>
            <a:ext uri="{909E8E84-426E-40dd-AFC4-6F175D3DCCD1}">
              <a14:hiddenFill xmlns:a14="http://schemas.microsoft.com/office/drawing/2010/main">
                <a:solidFill>
                  <a:srgbClr val="FFFFFF"/>
                </a:solidFill>
              </a14:hiddenFill>
            </a:ext>
          </a:extLst>
        </p:spPr>
      </p:pic>
      <p:sp>
        <p:nvSpPr>
          <p:cNvPr id="150531" name="Text Box 4"/>
          <p:cNvSpPr txBox="1">
            <a:spLocks noChangeArrowheads="1"/>
          </p:cNvSpPr>
          <p:nvPr/>
        </p:nvSpPr>
        <p:spPr bwMode="auto">
          <a:xfrm>
            <a:off x="1143000" y="3962400"/>
            <a:ext cx="1651000"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Пентекост</a:t>
            </a:r>
            <a:r>
              <a:rPr lang="en-US" sz="2000" b="1">
                <a:solidFill>
                  <a:srgbClr val="336600"/>
                </a:solidFill>
                <a:latin typeface="Arial" charset="0"/>
              </a:rPr>
              <a:t>)</a:t>
            </a:r>
          </a:p>
        </p:txBody>
      </p:sp>
      <p:sp>
        <p:nvSpPr>
          <p:cNvPr id="150532" name="Oval 5"/>
          <p:cNvSpPr>
            <a:spLocks noChangeArrowheads="1"/>
          </p:cNvSpPr>
          <p:nvPr/>
        </p:nvSpPr>
        <p:spPr bwMode="auto">
          <a:xfrm>
            <a:off x="0" y="5943600"/>
            <a:ext cx="1447800" cy="685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0533" name="Oval 6"/>
          <p:cNvSpPr>
            <a:spLocks noChangeArrowheads="1"/>
          </p:cNvSpPr>
          <p:nvPr/>
        </p:nvSpPr>
        <p:spPr bwMode="auto">
          <a:xfrm>
            <a:off x="914400" y="4267200"/>
            <a:ext cx="14478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0534" name="Text Box 7"/>
          <p:cNvSpPr txBox="1">
            <a:spLocks noChangeArrowheads="1"/>
          </p:cNvSpPr>
          <p:nvPr/>
        </p:nvSpPr>
        <p:spPr bwMode="auto">
          <a:xfrm>
            <a:off x="131763" y="6110288"/>
            <a:ext cx="5503862" cy="3698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800"/>
              <a:t>Мөргөлийн баяруудыг ногооноор бичиж дугуйлав</a:t>
            </a:r>
            <a:endParaRPr lang="en-US" sz="1800"/>
          </a:p>
        </p:txBody>
      </p:sp>
      <p:sp>
        <p:nvSpPr>
          <p:cNvPr id="150535" name="Text Box 8"/>
          <p:cNvSpPr txBox="1">
            <a:spLocks noChangeArrowheads="1"/>
          </p:cNvSpPr>
          <p:nvPr/>
        </p:nvSpPr>
        <p:spPr bwMode="auto">
          <a:xfrm>
            <a:off x="-12700" y="5715000"/>
            <a:ext cx="133508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Золилт</a:t>
            </a:r>
            <a:endParaRPr lang="en-US" b="1">
              <a:solidFill>
                <a:srgbClr val="0000FF"/>
              </a:solidFill>
            </a:endParaRPr>
          </a:p>
        </p:txBody>
      </p:sp>
      <p:sp>
        <p:nvSpPr>
          <p:cNvPr id="150536" name="Text Box 9"/>
          <p:cNvSpPr txBox="1">
            <a:spLocks noChangeArrowheads="1"/>
          </p:cNvSpPr>
          <p:nvPr/>
        </p:nvSpPr>
        <p:spPr bwMode="auto">
          <a:xfrm>
            <a:off x="-12700" y="5181600"/>
            <a:ext cx="217805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Тусгаарлалт</a:t>
            </a:r>
            <a:endParaRPr lang="en-US" b="1">
              <a:solidFill>
                <a:srgbClr val="0000FF"/>
              </a:solidFill>
            </a:endParaRPr>
          </a:p>
        </p:txBody>
      </p:sp>
      <p:sp>
        <p:nvSpPr>
          <p:cNvPr id="150537" name="Text Box 10"/>
          <p:cNvSpPr txBox="1">
            <a:spLocks noChangeArrowheads="1"/>
          </p:cNvSpPr>
          <p:nvPr/>
        </p:nvSpPr>
        <p:spPr bwMode="auto">
          <a:xfrm>
            <a:off x="-12700" y="4648200"/>
            <a:ext cx="157638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Амилалт</a:t>
            </a:r>
            <a:endParaRPr lang="en-US" b="1">
              <a:solidFill>
                <a:srgbClr val="0000FF"/>
              </a:solidFill>
            </a:endParaRPr>
          </a:p>
        </p:txBody>
      </p:sp>
      <p:sp>
        <p:nvSpPr>
          <p:cNvPr id="150538" name="Text Box 11"/>
          <p:cNvSpPr txBox="1">
            <a:spLocks noChangeArrowheads="1"/>
          </p:cNvSpPr>
          <p:nvPr/>
        </p:nvSpPr>
        <p:spPr bwMode="auto">
          <a:xfrm>
            <a:off x="0" y="3962400"/>
            <a:ext cx="930275"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Сүнс</a:t>
            </a:r>
            <a:endParaRPr lang="en-US" b="1">
              <a:solidFill>
                <a:srgbClr val="0000FF"/>
              </a:solidFill>
            </a:endParaRPr>
          </a:p>
        </p:txBody>
      </p:sp>
      <p:sp>
        <p:nvSpPr>
          <p:cNvPr id="49165" name="Text Box 13"/>
          <p:cNvSpPr txBox="1">
            <a:spLocks noChangeArrowheads="1"/>
          </p:cNvSpPr>
          <p:nvPr/>
        </p:nvSpPr>
        <p:spPr bwMode="auto">
          <a:xfrm>
            <a:off x="5600700" y="1279525"/>
            <a:ext cx="201453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Майхан Баяр</a:t>
            </a:r>
            <a:r>
              <a:rPr lang="en-US" sz="2000" b="1">
                <a:solidFill>
                  <a:srgbClr val="336600"/>
                </a:solidFill>
                <a:latin typeface="Arial" charset="0"/>
              </a:rPr>
              <a:t>)</a:t>
            </a:r>
          </a:p>
        </p:txBody>
      </p:sp>
      <p:sp>
        <p:nvSpPr>
          <p:cNvPr id="49166" name="Oval 14"/>
          <p:cNvSpPr>
            <a:spLocks noChangeArrowheads="1"/>
          </p:cNvSpPr>
          <p:nvPr/>
        </p:nvSpPr>
        <p:spPr bwMode="auto">
          <a:xfrm>
            <a:off x="4038600" y="1389063"/>
            <a:ext cx="1752600" cy="21113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0541" name="Text Box 15"/>
          <p:cNvSpPr txBox="1">
            <a:spLocks noChangeArrowheads="1"/>
          </p:cNvSpPr>
          <p:nvPr/>
        </p:nvSpPr>
        <p:spPr bwMode="auto">
          <a:xfrm>
            <a:off x="1752600" y="5105400"/>
            <a:ext cx="212248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Исгээгүй талх</a:t>
            </a:r>
            <a:r>
              <a:rPr lang="en-US" sz="2000" b="1">
                <a:solidFill>
                  <a:srgbClr val="336600"/>
                </a:solidFill>
                <a:latin typeface="Arial" charset="0"/>
              </a:rPr>
              <a:t>)</a:t>
            </a:r>
          </a:p>
        </p:txBody>
      </p:sp>
      <p:sp>
        <p:nvSpPr>
          <p:cNvPr id="150542" name="Text Box 17"/>
          <p:cNvSpPr txBox="1">
            <a:spLocks noChangeArrowheads="1"/>
          </p:cNvSpPr>
          <p:nvPr/>
        </p:nvSpPr>
        <p:spPr bwMode="auto">
          <a:xfrm>
            <a:off x="2133600" y="4724400"/>
            <a:ext cx="1952625"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Идээн өргөл</a:t>
            </a:r>
            <a:r>
              <a:rPr lang="en-US" sz="2000" b="1">
                <a:solidFill>
                  <a:srgbClr val="336600"/>
                </a:solidFill>
                <a:latin typeface="Arial" charset="0"/>
              </a:rPr>
              <a:t>)</a:t>
            </a:r>
          </a:p>
        </p:txBody>
      </p:sp>
      <p:sp>
        <p:nvSpPr>
          <p:cNvPr id="150543" name="Rectangle 18"/>
          <p:cNvSpPr>
            <a:spLocks noChangeArrowheads="1"/>
          </p:cNvSpPr>
          <p:nvPr/>
        </p:nvSpPr>
        <p:spPr bwMode="auto">
          <a:xfrm>
            <a:off x="0" y="4648200"/>
            <a:ext cx="4267200" cy="152400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0544" name="Text Box 19"/>
          <p:cNvSpPr txBox="1">
            <a:spLocks noChangeArrowheads="1"/>
          </p:cNvSpPr>
          <p:nvPr/>
        </p:nvSpPr>
        <p:spPr bwMode="auto">
          <a:xfrm>
            <a:off x="8001000" y="517525"/>
            <a:ext cx="137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129-30, 137</a:t>
            </a:r>
          </a:p>
        </p:txBody>
      </p:sp>
      <p:sp>
        <p:nvSpPr>
          <p:cNvPr id="150545" name="Text Box 38"/>
          <p:cNvSpPr txBox="1">
            <a:spLocks noChangeArrowheads="1"/>
          </p:cNvSpPr>
          <p:nvPr/>
        </p:nvSpPr>
        <p:spPr bwMode="auto">
          <a:xfrm>
            <a:off x="1981200" y="762000"/>
            <a:ext cx="167640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Хөөргөлт</a:t>
            </a:r>
            <a:endParaRPr lang="en-US" b="1">
              <a:solidFill>
                <a:srgbClr val="0000FF"/>
              </a:solidFill>
            </a:endParaRPr>
          </a:p>
        </p:txBody>
      </p:sp>
      <p:sp>
        <p:nvSpPr>
          <p:cNvPr id="150546" name="Text Box 40"/>
          <p:cNvSpPr txBox="1">
            <a:spLocks noChangeArrowheads="1"/>
          </p:cNvSpPr>
          <p:nvPr/>
        </p:nvSpPr>
        <p:spPr bwMode="auto">
          <a:xfrm>
            <a:off x="5410200" y="685800"/>
            <a:ext cx="144145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Гэмшил</a:t>
            </a:r>
            <a:endParaRPr lang="en-US" b="1">
              <a:solidFill>
                <a:srgbClr val="0000FF"/>
              </a:solidFill>
            </a:endParaRPr>
          </a:p>
        </p:txBody>
      </p:sp>
      <p:sp>
        <p:nvSpPr>
          <p:cNvPr id="150547" name="TextBox 1"/>
          <p:cNvSpPr txBox="1">
            <a:spLocks noChangeArrowheads="1"/>
          </p:cNvSpPr>
          <p:nvPr/>
        </p:nvSpPr>
        <p:spPr bwMode="auto">
          <a:xfrm>
            <a:off x="1968500" y="5411788"/>
            <a:ext cx="1595438"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400">
                <a:solidFill>
                  <a:srgbClr val="336600"/>
                </a:solidFill>
              </a:rPr>
              <a:t>Дээгүүр өнгөрөх</a:t>
            </a:r>
            <a:endParaRPr lang="en-US" sz="1400">
              <a:solidFill>
                <a:srgbClr val="336600"/>
              </a:solidFill>
            </a:endParaRPr>
          </a:p>
          <a:p>
            <a:endParaRPr lang="en-US" sz="1400"/>
          </a:p>
        </p:txBody>
      </p:sp>
      <p:sp>
        <p:nvSpPr>
          <p:cNvPr id="150548" name="Oval 16"/>
          <p:cNvSpPr>
            <a:spLocks noChangeArrowheads="1"/>
          </p:cNvSpPr>
          <p:nvPr/>
        </p:nvSpPr>
        <p:spPr bwMode="auto">
          <a:xfrm>
            <a:off x="1828800" y="5410200"/>
            <a:ext cx="1735138"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0549" name="Text Box 40"/>
          <p:cNvSpPr txBox="1">
            <a:spLocks noChangeArrowheads="1"/>
          </p:cNvSpPr>
          <p:nvPr/>
        </p:nvSpPr>
        <p:spPr bwMode="auto">
          <a:xfrm>
            <a:off x="5167313" y="1739900"/>
            <a:ext cx="1741487"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Хаанчлал</a:t>
            </a:r>
            <a:endParaRPr lang="en-US" b="1">
              <a:solidFill>
                <a:srgbClr val="0000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9166"/>
                                        </p:tgtEl>
                                        <p:attrNameLst>
                                          <p:attrName>style.visibility</p:attrName>
                                        </p:attrNameLst>
                                      </p:cBhvr>
                                      <p:to>
                                        <p:strVal val="visible"/>
                                      </p:to>
                                    </p:set>
                                    <p:animEffect transition="in" filter="wedge">
                                      <p:cBhvr>
                                        <p:cTn id="7" dur="500"/>
                                        <p:tgtEl>
                                          <p:spTgt spid="4916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9165"/>
                                        </p:tgtEl>
                                        <p:attrNameLst>
                                          <p:attrName>style.visibility</p:attrName>
                                        </p:attrNameLst>
                                      </p:cBhvr>
                                      <p:to>
                                        <p:strVal val="visible"/>
                                      </p:to>
                                    </p:set>
                                    <p:animEffect transition="in" filter="dissolve">
                                      <p:cBhvr>
                                        <p:cTn id="10" dur="500"/>
                                        <p:tgtEl>
                                          <p:spTgt spid="49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5" grpId="0" animBg="1" autoUpdateAnimBg="0"/>
      <p:bldP spid="4916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685800" y="3810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mn-MN" sz="3200" b="1">
                <a:latin typeface="Times New Roman" charset="0"/>
                <a:ea typeface="ＭＳ Ｐゴシック" charset="0"/>
                <a:cs typeface="ＭＳ Ｐゴシック" charset="0"/>
              </a:rPr>
              <a:t>Майхан Баяр</a:t>
            </a:r>
            <a:r>
              <a:rPr lang="en-US" sz="3200" b="1">
                <a:latin typeface="Times New Roman" charset="0"/>
                <a:ea typeface="ＭＳ Ｐゴシック" charset="0"/>
                <a:cs typeface="ＭＳ Ｐゴシック" charset="0"/>
              </a:rPr>
              <a:t> = </a:t>
            </a:r>
            <a:r>
              <a:rPr lang="mn-MN" sz="3200" b="1">
                <a:latin typeface="Times New Roman" charset="0"/>
                <a:ea typeface="ＭＳ Ｐゴシック" charset="0"/>
                <a:cs typeface="ＭＳ Ｐゴシック" charset="0"/>
              </a:rPr>
              <a:t>Сүүлчийн ургац хураалт</a:t>
            </a:r>
            <a:endParaRPr lang="en-US" sz="3200" b="1">
              <a:latin typeface="Times New Roman" charset="0"/>
              <a:ea typeface="ＭＳ Ｐゴシック" charset="0"/>
              <a:cs typeface="ＭＳ Ｐゴシック" charset="0"/>
            </a:endParaRPr>
          </a:p>
        </p:txBody>
      </p:sp>
      <p:sp>
        <p:nvSpPr>
          <p:cNvPr id="152579"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endParaRPr lang="en-US">
              <a:latin typeface="Times New Roman" charset="0"/>
              <a:cs typeface="Times New Roman" charset="0"/>
            </a:endParaRPr>
          </a:p>
        </p:txBody>
      </p:sp>
      <p:sp>
        <p:nvSpPr>
          <p:cNvPr id="336900" name="Text Box 4"/>
          <p:cNvSpPr txBox="1">
            <a:spLocks noChangeArrowheads="1"/>
          </p:cNvSpPr>
          <p:nvPr/>
        </p:nvSpPr>
        <p:spPr bwMode="auto">
          <a:xfrm>
            <a:off x="228600" y="3429000"/>
            <a:ext cx="41910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buFontTx/>
              <a:buChar char="•"/>
            </a:pPr>
            <a:r>
              <a:rPr lang="mn-MN" sz="2800">
                <a:solidFill>
                  <a:schemeClr val="bg1"/>
                </a:solidFill>
                <a:latin typeface="Arial" charset="0"/>
                <a:cs typeface="Times New Roman" charset="0"/>
              </a:rPr>
              <a:t>Үндэстнүүд шүүгдэнэ</a:t>
            </a:r>
            <a:r>
              <a:rPr lang="en-US" sz="2800">
                <a:solidFill>
                  <a:schemeClr val="bg1"/>
                </a:solidFill>
                <a:latin typeface="Arial" charset="0"/>
                <a:cs typeface="Times New Roman" charset="0"/>
              </a:rPr>
              <a:t>(Ma</a:t>
            </a:r>
            <a:r>
              <a:rPr lang="mn-MN" sz="2800">
                <a:solidFill>
                  <a:schemeClr val="bg1"/>
                </a:solidFill>
                <a:latin typeface="Arial" charset="0"/>
                <a:cs typeface="Times New Roman" charset="0"/>
              </a:rPr>
              <a:t>т</a:t>
            </a:r>
            <a:r>
              <a:rPr lang="en-US" sz="2800">
                <a:solidFill>
                  <a:schemeClr val="bg1"/>
                </a:solidFill>
                <a:latin typeface="Arial" charset="0"/>
                <a:cs typeface="Times New Roman" charset="0"/>
              </a:rPr>
              <a:t>. 13:30, 39; </a:t>
            </a:r>
            <a:r>
              <a:rPr lang="mn-MN" sz="2800">
                <a:solidFill>
                  <a:schemeClr val="bg1"/>
                </a:solidFill>
                <a:latin typeface="Arial" charset="0"/>
                <a:cs typeface="Times New Roman" charset="0"/>
              </a:rPr>
              <a:t>Илч</a:t>
            </a:r>
            <a:r>
              <a:rPr lang="en-US" sz="2800">
                <a:solidFill>
                  <a:schemeClr val="bg1"/>
                </a:solidFill>
                <a:latin typeface="Arial" charset="0"/>
                <a:cs typeface="Times New Roman" charset="0"/>
              </a:rPr>
              <a:t>. 14:15)</a:t>
            </a:r>
          </a:p>
          <a:p>
            <a:pPr eaLnBrk="1" hangingPunct="1">
              <a:spcBef>
                <a:spcPct val="50000"/>
              </a:spcBef>
              <a:buFontTx/>
              <a:buChar char="•"/>
            </a:pPr>
            <a:r>
              <a:rPr lang="mn-MN" sz="2800">
                <a:solidFill>
                  <a:schemeClr val="bg1"/>
                </a:solidFill>
                <a:latin typeface="Arial" charset="0"/>
                <a:cs typeface="Times New Roman" charset="0"/>
              </a:rPr>
              <a:t>Хувиргалт</a:t>
            </a:r>
            <a:r>
              <a:rPr lang="en-US" sz="2800">
                <a:solidFill>
                  <a:schemeClr val="bg1"/>
                </a:solidFill>
                <a:latin typeface="Arial" charset="0"/>
                <a:cs typeface="Times New Roman" charset="0"/>
              </a:rPr>
              <a:t> = </a:t>
            </a:r>
            <a:r>
              <a:rPr lang="mn-MN" sz="2800">
                <a:solidFill>
                  <a:schemeClr val="bg1"/>
                </a:solidFill>
                <a:latin typeface="Arial" charset="0"/>
                <a:cs typeface="Times New Roman" charset="0"/>
              </a:rPr>
              <a:t>хаанчлал дагах</a:t>
            </a:r>
            <a:r>
              <a:rPr lang="en-US" sz="2800">
                <a:solidFill>
                  <a:schemeClr val="bg1"/>
                </a:solidFill>
                <a:latin typeface="Arial" charset="0"/>
                <a:cs typeface="Times New Roman" charset="0"/>
              </a:rPr>
              <a:t> (Ma</a:t>
            </a:r>
            <a:r>
              <a:rPr lang="mn-MN" sz="2800">
                <a:solidFill>
                  <a:schemeClr val="bg1"/>
                </a:solidFill>
                <a:latin typeface="Arial" charset="0"/>
                <a:cs typeface="Times New Roman" charset="0"/>
              </a:rPr>
              <a:t>т</a:t>
            </a:r>
            <a:r>
              <a:rPr lang="en-US" sz="2800">
                <a:solidFill>
                  <a:schemeClr val="bg1"/>
                </a:solidFill>
                <a:latin typeface="Arial" charset="0"/>
                <a:cs typeface="Times New Roman" charset="0"/>
              </a:rPr>
              <a:t>. 17:4)</a:t>
            </a:r>
          </a:p>
        </p:txBody>
      </p:sp>
      <p:pic>
        <p:nvPicPr>
          <p:cNvPr id="336902" name="Picture 6" descr="Winno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52800"/>
            <a:ext cx="39624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903" name="Picture 7" descr="Winnow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925" y="1768475"/>
            <a:ext cx="23622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901" name="Picture 5" descr="winnowfo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4725" y="2438400"/>
            <a:ext cx="15906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904" name="Text Box 8"/>
          <p:cNvSpPr txBox="1">
            <a:spLocks noChangeArrowheads="1"/>
          </p:cNvSpPr>
          <p:nvPr/>
        </p:nvSpPr>
        <p:spPr bwMode="auto">
          <a:xfrm>
            <a:off x="304800" y="1752600"/>
            <a:ext cx="3733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mn-MN" sz="2800" b="1">
                <a:solidFill>
                  <a:schemeClr val="bg1"/>
                </a:solidFill>
                <a:latin typeface="Arial" charset="0"/>
                <a:cs typeface="Times New Roman" charset="0"/>
              </a:rPr>
              <a:t>Шигших</a:t>
            </a:r>
            <a:r>
              <a:rPr lang="en-US" sz="2800" b="1">
                <a:solidFill>
                  <a:schemeClr val="bg1"/>
                </a:solidFill>
                <a:latin typeface="Arial" charset="0"/>
                <a:cs typeface="Times New Roman" charset="0"/>
              </a:rPr>
              <a:t> = </a:t>
            </a:r>
            <a:r>
              <a:rPr lang="mn-MN" sz="2800" b="1">
                <a:solidFill>
                  <a:schemeClr val="bg1"/>
                </a:solidFill>
                <a:latin typeface="Arial" charset="0"/>
                <a:cs typeface="Times New Roman" charset="0"/>
              </a:rPr>
              <a:t>Христийг дэлхий руу эргэн ирэхэд хийгдэх үйл явдлууд</a:t>
            </a:r>
            <a:r>
              <a:rPr lang="en-US" altLang="ja-JP" sz="2800" b="1">
                <a:solidFill>
                  <a:schemeClr val="bg1"/>
                </a:solidFill>
                <a:latin typeface="Arial" charset="0"/>
                <a:cs typeface="Times New Roman" charset="0"/>
              </a:rPr>
              <a:t>:</a:t>
            </a:r>
            <a:endParaRPr lang="en-US" sz="2800" b="1">
              <a:solidFill>
                <a:schemeClr val="bg1"/>
              </a:solidFill>
              <a:latin typeface="Arial" charset="0"/>
              <a:cs typeface="Times New Roman" charset="0"/>
            </a:endParaRPr>
          </a:p>
        </p:txBody>
      </p:sp>
      <p:sp>
        <p:nvSpPr>
          <p:cNvPr id="46089" name="Text Box 9"/>
          <p:cNvSpPr txBox="1">
            <a:spLocks noChangeArrowheads="1"/>
          </p:cNvSpPr>
          <p:nvPr/>
        </p:nvSpPr>
        <p:spPr bwMode="auto">
          <a:xfrm>
            <a:off x="8305800" y="73025"/>
            <a:ext cx="766763" cy="457200"/>
          </a:xfrm>
          <a:prstGeom prst="rect">
            <a:avLst/>
          </a:prstGeom>
          <a:noFill/>
          <a:ln>
            <a:noFill/>
          </a:ln>
          <a:effectLst>
            <a:outerShdw blurRad="63500" dist="38099"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cs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defRPr/>
            </a:pPr>
            <a:r>
              <a:rPr lang="en-US" sz="2400" b="1" smtClean="0">
                <a:solidFill>
                  <a:schemeClr val="bg1"/>
                </a:solidFill>
              </a:rPr>
              <a:t>137</a:t>
            </a:r>
            <a:endParaRPr lang="en-US" smtClean="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36902"/>
                                        </p:tgtEl>
                                        <p:attrNameLst>
                                          <p:attrName>style.visibility</p:attrName>
                                        </p:attrNameLst>
                                      </p:cBhvr>
                                      <p:to>
                                        <p:strVal val="visible"/>
                                      </p:to>
                                    </p:set>
                                    <p:anim calcmode="lin" valueType="num">
                                      <p:cBhvr additive="base">
                                        <p:cTn id="7" dur="500" fill="hold"/>
                                        <p:tgtEl>
                                          <p:spTgt spid="336902"/>
                                        </p:tgtEl>
                                        <p:attrNameLst>
                                          <p:attrName>ppt_x</p:attrName>
                                        </p:attrNameLst>
                                      </p:cBhvr>
                                      <p:tavLst>
                                        <p:tav tm="0">
                                          <p:val>
                                            <p:strVal val="#ppt_x"/>
                                          </p:val>
                                        </p:tav>
                                        <p:tav tm="100000">
                                          <p:val>
                                            <p:strVal val="#ppt_x"/>
                                          </p:val>
                                        </p:tav>
                                      </p:tavLst>
                                    </p:anim>
                                    <p:anim calcmode="lin" valueType="num">
                                      <p:cBhvr additive="base">
                                        <p:cTn id="8" dur="500" fill="hold"/>
                                        <p:tgtEl>
                                          <p:spTgt spid="33690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36901"/>
                                        </p:tgtEl>
                                        <p:attrNameLst>
                                          <p:attrName>style.visibility</p:attrName>
                                        </p:attrNameLst>
                                      </p:cBhvr>
                                      <p:to>
                                        <p:strVal val="visible"/>
                                      </p:to>
                                    </p:set>
                                    <p:anim calcmode="lin" valueType="num">
                                      <p:cBhvr additive="base">
                                        <p:cTn id="12" dur="500" fill="hold"/>
                                        <p:tgtEl>
                                          <p:spTgt spid="336901"/>
                                        </p:tgtEl>
                                        <p:attrNameLst>
                                          <p:attrName>ppt_x</p:attrName>
                                        </p:attrNameLst>
                                      </p:cBhvr>
                                      <p:tavLst>
                                        <p:tav tm="0">
                                          <p:val>
                                            <p:strVal val="#ppt_x"/>
                                          </p:val>
                                        </p:tav>
                                        <p:tav tm="100000">
                                          <p:val>
                                            <p:strVal val="#ppt_x"/>
                                          </p:val>
                                        </p:tav>
                                      </p:tavLst>
                                    </p:anim>
                                    <p:anim calcmode="lin" valueType="num">
                                      <p:cBhvr additive="base">
                                        <p:cTn id="13" dur="500" fill="hold"/>
                                        <p:tgtEl>
                                          <p:spTgt spid="336901"/>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336903"/>
                                        </p:tgtEl>
                                        <p:attrNameLst>
                                          <p:attrName>style.visibility</p:attrName>
                                        </p:attrNameLst>
                                      </p:cBhvr>
                                      <p:to>
                                        <p:strVal val="visible"/>
                                      </p:to>
                                    </p:set>
                                    <p:anim calcmode="lin" valueType="num">
                                      <p:cBhvr additive="base">
                                        <p:cTn id="17" dur="500" fill="hold"/>
                                        <p:tgtEl>
                                          <p:spTgt spid="336903"/>
                                        </p:tgtEl>
                                        <p:attrNameLst>
                                          <p:attrName>ppt_x</p:attrName>
                                        </p:attrNameLst>
                                      </p:cBhvr>
                                      <p:tavLst>
                                        <p:tav tm="0">
                                          <p:val>
                                            <p:strVal val="#ppt_x"/>
                                          </p:val>
                                        </p:tav>
                                        <p:tav tm="100000">
                                          <p:val>
                                            <p:strVal val="#ppt_x"/>
                                          </p:val>
                                        </p:tav>
                                      </p:tavLst>
                                    </p:anim>
                                    <p:anim calcmode="lin" valueType="num">
                                      <p:cBhvr additive="base">
                                        <p:cTn id="18" dur="500" fill="hold"/>
                                        <p:tgtEl>
                                          <p:spTgt spid="336903"/>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336904"/>
                                        </p:tgtEl>
                                        <p:attrNameLst>
                                          <p:attrName>style.visibility</p:attrName>
                                        </p:attrNameLst>
                                      </p:cBhvr>
                                      <p:to>
                                        <p:strVal val="visible"/>
                                      </p:to>
                                    </p:set>
                                    <p:animEffect transition="in" filter="diamond(in)">
                                      <p:cBhvr>
                                        <p:cTn id="23" dur="2000"/>
                                        <p:tgtEl>
                                          <p:spTgt spid="33690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336900">
                                            <p:txEl>
                                              <p:pRg st="0" end="0"/>
                                            </p:txEl>
                                          </p:spTgt>
                                        </p:tgtEl>
                                        <p:attrNameLst>
                                          <p:attrName>style.visibility</p:attrName>
                                        </p:attrNameLst>
                                      </p:cBhvr>
                                      <p:to>
                                        <p:strVal val="visible"/>
                                      </p:to>
                                    </p:set>
                                    <p:animEffect transition="in" filter="barn(inHorizontal)">
                                      <p:cBhvr>
                                        <p:cTn id="28" dur="500"/>
                                        <p:tgtEl>
                                          <p:spTgt spid="336900">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336900">
                                            <p:txEl>
                                              <p:pRg st="1" end="1"/>
                                            </p:txEl>
                                          </p:spTgt>
                                        </p:tgtEl>
                                        <p:attrNameLst>
                                          <p:attrName>style.visibility</p:attrName>
                                        </p:attrNameLst>
                                      </p:cBhvr>
                                      <p:to>
                                        <p:strVal val="visible"/>
                                      </p:to>
                                    </p:set>
                                    <p:animEffect transition="in" filter="barn(inHorizontal)">
                                      <p:cBhvr>
                                        <p:cTn id="33" dur="500"/>
                                        <p:tgtEl>
                                          <p:spTgt spid="3369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0" grpId="0" build="p"/>
      <p:bldP spid="33690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mn-MN" sz="3200">
                <a:latin typeface="Tahoma" charset="0"/>
                <a:ea typeface="ＭＳ Ｐゴシック" charset="0"/>
                <a:cs typeface="ＭＳ Ｐゴシック" charset="0"/>
              </a:rPr>
              <a:t>Израйлийн Баяр ёслолын талаарх товч</a:t>
            </a:r>
            <a:endParaRPr lang="en-US" sz="3200">
              <a:latin typeface="Tahoma" charset="0"/>
              <a:ea typeface="ＭＳ Ｐゴシック" charset="0"/>
              <a:cs typeface="ＭＳ Ｐゴシック" charset="0"/>
            </a:endParaRPr>
          </a:p>
        </p:txBody>
      </p:sp>
      <p:pic>
        <p:nvPicPr>
          <p:cNvPr id="154626" name="Picture 5" descr="feasts">
            <a:hlinkClick r:id="rId3"/>
          </p:cNvPr>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851775" y="1828800"/>
            <a:ext cx="1289050" cy="2459038"/>
          </a:xfrm>
        </p:spPr>
      </p:pic>
      <p:pic>
        <p:nvPicPr>
          <p:cNvPr id="154627" name="Picture 12" descr="prophecyfeast">
            <a:hlinkClick r:id="rId5"/>
          </p:cNvPr>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7848600" y="4572000"/>
            <a:ext cx="1295400" cy="2286000"/>
          </a:xfrm>
        </p:spPr>
      </p:pic>
      <p:sp>
        <p:nvSpPr>
          <p:cNvPr id="11278" name="Rectangle 14"/>
          <p:cNvSpPr>
            <a:spLocks noChangeArrowheads="1"/>
          </p:cNvSpPr>
          <p:nvPr/>
        </p:nvSpPr>
        <p:spPr bwMode="auto">
          <a:xfrm>
            <a:off x="381000" y="1524000"/>
            <a:ext cx="7467600" cy="44958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80000"/>
              <a:buFont typeface="Wingdings" charset="0"/>
              <a:buChar char="n"/>
              <a:defRPr/>
            </a:pPr>
            <a:r>
              <a:rPr lang="mn-MN" sz="3200">
                <a:effectLst>
                  <a:outerShdw blurRad="38100" dist="38100" dir="2700000" algn="tl">
                    <a:srgbClr val="000000"/>
                  </a:outerShdw>
                </a:effectLst>
              </a:rPr>
              <a:t>Дийлэнхдээ хоёр сард бөөнөөрөө цуглардаг</a:t>
            </a:r>
            <a:endParaRPr lang="en-US" sz="3200">
              <a:effectLst>
                <a:outerShdw blurRad="38100" dist="38100" dir="2700000" algn="tl">
                  <a:srgbClr val="000000"/>
                </a:outerShdw>
              </a:effectLst>
            </a:endParaRPr>
          </a:p>
          <a:p>
            <a:pPr marL="342900" indent="-342900" eaLnBrk="1" hangingPunct="1">
              <a:spcBef>
                <a:spcPct val="20000"/>
              </a:spcBef>
              <a:buClr>
                <a:schemeClr val="hlink"/>
              </a:buClr>
              <a:buSzPct val="80000"/>
              <a:buFont typeface="Wingdings" charset="0"/>
              <a:buChar char="n"/>
              <a:defRPr/>
            </a:pPr>
            <a:r>
              <a:rPr lang="mn-MN" sz="3200">
                <a:effectLst>
                  <a:outerShdw blurRad="38100" dist="38100" dir="2700000" algn="tl">
                    <a:srgbClr val="000000"/>
                  </a:outerShdw>
                </a:effectLst>
              </a:rPr>
              <a:t>Баяр хөөртэй ба гунигтай</a:t>
            </a:r>
            <a:endParaRPr lang="en-US" sz="3200">
              <a:effectLst>
                <a:outerShdw blurRad="38100" dist="38100" dir="2700000" algn="tl">
                  <a:srgbClr val="000000"/>
                </a:outerShdw>
              </a:effectLst>
            </a:endParaRPr>
          </a:p>
          <a:p>
            <a:pPr marL="342900" indent="-342900" eaLnBrk="1" hangingPunct="1">
              <a:spcBef>
                <a:spcPct val="20000"/>
              </a:spcBef>
              <a:buClr>
                <a:schemeClr val="hlink"/>
              </a:buClr>
              <a:buSzPct val="80000"/>
              <a:buFont typeface="Wingdings" charset="0"/>
              <a:buChar char="n"/>
              <a:defRPr/>
            </a:pPr>
            <a:r>
              <a:rPr lang="mn-MN" sz="3200">
                <a:effectLst>
                  <a:outerShdw blurRad="38100" dist="38100" dir="2700000" algn="tl">
                    <a:srgbClr val="000000"/>
                  </a:outerShdw>
                </a:effectLst>
              </a:rPr>
              <a:t>Иерусалимд болон гэртээ</a:t>
            </a:r>
            <a:endParaRPr lang="en-US" sz="3200">
              <a:effectLst>
                <a:outerShdw blurRad="38100" dist="38100" dir="2700000" algn="tl">
                  <a:srgbClr val="000000"/>
                </a:outerShdw>
              </a:effectLst>
            </a:endParaRPr>
          </a:p>
          <a:p>
            <a:pPr marL="342900" indent="-342900" eaLnBrk="1" hangingPunct="1">
              <a:spcBef>
                <a:spcPct val="20000"/>
              </a:spcBef>
              <a:buClr>
                <a:schemeClr val="hlink"/>
              </a:buClr>
              <a:buSzPct val="80000"/>
              <a:buFont typeface="Wingdings" charset="0"/>
              <a:buChar char="n"/>
              <a:defRPr/>
            </a:pPr>
            <a:r>
              <a:rPr lang="mn-MN" sz="3200">
                <a:effectLst>
                  <a:outerShdw blurRad="38100" dist="38100" dir="2700000" algn="tl">
                    <a:srgbClr val="000000"/>
                  </a:outerShdw>
                </a:effectLst>
              </a:rPr>
              <a:t>Өнгөрсөнд болон ирээдүйд чиглүүлдэг</a:t>
            </a:r>
            <a:endParaRPr lang="en-US" sz="3200">
              <a:effectLst>
                <a:outerShdw blurRad="38100" dist="38100" dir="2700000" algn="tl">
                  <a:srgbClr val="000000"/>
                </a:outerShdw>
              </a:effectLst>
            </a:endParaRPr>
          </a:p>
          <a:p>
            <a:pPr marL="342900" indent="-342900" eaLnBrk="1" hangingPunct="1">
              <a:spcBef>
                <a:spcPct val="20000"/>
              </a:spcBef>
              <a:buClr>
                <a:schemeClr val="hlink"/>
              </a:buClr>
              <a:buSzPct val="80000"/>
              <a:buFont typeface="Wingdings" charset="0"/>
              <a:buChar char="n"/>
              <a:defRPr/>
            </a:pPr>
            <a:r>
              <a:rPr lang="mn-MN" sz="3200">
                <a:effectLst>
                  <a:outerShdw blurRad="38100" dist="38100" dir="2700000" algn="tl">
                    <a:srgbClr val="000000"/>
                  </a:outerShdw>
                </a:effectLst>
              </a:rPr>
              <a:t>Үндэстэнийг нэгтгэдэг</a:t>
            </a:r>
            <a:endParaRPr lang="en-US" sz="3200">
              <a:effectLst>
                <a:outerShdw blurRad="38100" dist="38100" dir="2700000" algn="tl">
                  <a:srgbClr val="000000"/>
                </a:outerShdw>
              </a:effectLst>
            </a:endParaRPr>
          </a:p>
          <a:p>
            <a:pPr marL="342900" indent="-342900" eaLnBrk="1" hangingPunct="1">
              <a:spcBef>
                <a:spcPct val="20000"/>
              </a:spcBef>
              <a:buClr>
                <a:schemeClr val="hlink"/>
              </a:buClr>
              <a:buSzPct val="80000"/>
              <a:buFont typeface="Wingdings" charset="0"/>
              <a:buChar char="n"/>
              <a:defRPr/>
            </a:pPr>
            <a:r>
              <a:rPr lang="mn-MN" sz="3200">
                <a:effectLst>
                  <a:outerShdw blurRad="38100" dist="38100" dir="2700000" algn="tl">
                    <a:srgbClr val="000000"/>
                  </a:outerShdw>
                </a:effectLst>
              </a:rPr>
              <a:t>Амралтыг олгодог</a:t>
            </a:r>
            <a:r>
              <a:rPr lang="en-US" sz="3200">
                <a:effectLst>
                  <a:outerShdw blurRad="38100" dist="38100" dir="2700000" algn="tl">
                    <a:srgbClr val="000000"/>
                  </a:outerShdw>
                </a:effectLst>
              </a:rPr>
              <a:t>—</a:t>
            </a:r>
            <a:r>
              <a:rPr lang="mn-MN" sz="3200">
                <a:effectLst>
                  <a:outerShdw blurRad="38100" dist="38100" dir="2700000" algn="tl">
                    <a:srgbClr val="000000"/>
                  </a:outerShdw>
                </a:effectLst>
              </a:rPr>
              <a:t>яагаад тушаасан бэ</a:t>
            </a:r>
            <a:r>
              <a:rPr lang="en-US" sz="3200">
                <a:effectLst>
                  <a:outerShdw blurRad="38100" dist="38100" dir="2700000" algn="tl">
                    <a:srgbClr val="000000"/>
                  </a:outerShdw>
                </a:effectLst>
              </a:rPr>
              <a:t>?</a:t>
            </a:r>
          </a:p>
          <a:p>
            <a:pPr marL="342900" indent="-342900" eaLnBrk="1" hangingPunct="1">
              <a:spcBef>
                <a:spcPct val="20000"/>
              </a:spcBef>
              <a:buClr>
                <a:srgbClr val="FFCC66"/>
              </a:buClr>
              <a:buSzPct val="80000"/>
              <a:buFont typeface="Wingdings" charset="0"/>
              <a:buChar char="n"/>
              <a:defRPr/>
            </a:pPr>
            <a:endParaRPr lang="en-US" sz="3200">
              <a:solidFill>
                <a:srgbClr val="FFFFFF"/>
              </a:solidFill>
              <a:effectLst>
                <a:outerShdw blurRad="38100" dist="38100" dir="2700000" algn="tl">
                  <a:srgbClr val="000000"/>
                </a:outerShdw>
              </a:effectLst>
            </a:endParaRPr>
          </a:p>
        </p:txBody>
      </p:sp>
      <p:sp>
        <p:nvSpPr>
          <p:cNvPr id="6" name="TextBox 5"/>
          <p:cNvSpPr txBox="1">
            <a:spLocks noChangeArrowheads="1"/>
          </p:cNvSpPr>
          <p:nvPr/>
        </p:nvSpPr>
        <p:spPr bwMode="auto">
          <a:xfrm rot="-1342040">
            <a:off x="-855663" y="2216150"/>
            <a:ext cx="10910888" cy="4603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a:t>Та жил бүрийн Христэч баяруудыг тэмдэглэхэд онц ач холбогдол өгдөг үү</a:t>
            </a:r>
            <a:r>
              <a:rPr lang="en-US"/>
              <a:t>?</a:t>
            </a:r>
          </a:p>
        </p:txBody>
      </p:sp>
      <p:sp>
        <p:nvSpPr>
          <p:cNvPr id="7" name="TextBox 6"/>
          <p:cNvSpPr txBox="1">
            <a:spLocks noChangeArrowheads="1"/>
          </p:cNvSpPr>
          <p:nvPr/>
        </p:nvSpPr>
        <p:spPr bwMode="auto">
          <a:xfrm rot="-1342040">
            <a:off x="1492250" y="3159125"/>
            <a:ext cx="6254750" cy="523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2800"/>
              <a:t>Эсвэл та тэр үед амралтаа авдаг уу?</a:t>
            </a:r>
            <a:endParaRPr lang="en-US" sz="28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278">
                                            <p:txEl>
                                              <p:pRg st="0" end="0"/>
                                            </p:txEl>
                                          </p:spTgt>
                                        </p:tgtEl>
                                        <p:attrNameLst>
                                          <p:attrName>style.visibility</p:attrName>
                                        </p:attrNameLst>
                                      </p:cBhvr>
                                      <p:to>
                                        <p:strVal val="visible"/>
                                      </p:to>
                                    </p:set>
                                    <p:animEffect transition="in" filter="dissolve">
                                      <p:cBhvr>
                                        <p:cTn id="7" dur="500"/>
                                        <p:tgtEl>
                                          <p:spTgt spid="112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278">
                                            <p:txEl>
                                              <p:pRg st="1" end="1"/>
                                            </p:txEl>
                                          </p:spTgt>
                                        </p:tgtEl>
                                        <p:attrNameLst>
                                          <p:attrName>style.visibility</p:attrName>
                                        </p:attrNameLst>
                                      </p:cBhvr>
                                      <p:to>
                                        <p:strVal val="visible"/>
                                      </p:to>
                                    </p:set>
                                    <p:animEffect transition="in" filter="dissolve">
                                      <p:cBhvr>
                                        <p:cTn id="12" dur="500"/>
                                        <p:tgtEl>
                                          <p:spTgt spid="112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278">
                                            <p:txEl>
                                              <p:pRg st="2" end="2"/>
                                            </p:txEl>
                                          </p:spTgt>
                                        </p:tgtEl>
                                        <p:attrNameLst>
                                          <p:attrName>style.visibility</p:attrName>
                                        </p:attrNameLst>
                                      </p:cBhvr>
                                      <p:to>
                                        <p:strVal val="visible"/>
                                      </p:to>
                                    </p:set>
                                    <p:animEffect transition="in" filter="dissolve">
                                      <p:cBhvr>
                                        <p:cTn id="17" dur="500"/>
                                        <p:tgtEl>
                                          <p:spTgt spid="112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1278">
                                            <p:txEl>
                                              <p:pRg st="3" end="3"/>
                                            </p:txEl>
                                          </p:spTgt>
                                        </p:tgtEl>
                                        <p:attrNameLst>
                                          <p:attrName>style.visibility</p:attrName>
                                        </p:attrNameLst>
                                      </p:cBhvr>
                                      <p:to>
                                        <p:strVal val="visible"/>
                                      </p:to>
                                    </p:set>
                                    <p:animEffect transition="in" filter="dissolve">
                                      <p:cBhvr>
                                        <p:cTn id="22" dur="500"/>
                                        <p:tgtEl>
                                          <p:spTgt spid="1127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1278">
                                            <p:txEl>
                                              <p:pRg st="4" end="4"/>
                                            </p:txEl>
                                          </p:spTgt>
                                        </p:tgtEl>
                                        <p:attrNameLst>
                                          <p:attrName>style.visibility</p:attrName>
                                        </p:attrNameLst>
                                      </p:cBhvr>
                                      <p:to>
                                        <p:strVal val="visible"/>
                                      </p:to>
                                    </p:set>
                                    <p:animEffect transition="in" filter="dissolve">
                                      <p:cBhvr>
                                        <p:cTn id="27" dur="500"/>
                                        <p:tgtEl>
                                          <p:spTgt spid="1127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1278">
                                            <p:txEl>
                                              <p:pRg st="5" end="5"/>
                                            </p:txEl>
                                          </p:spTgt>
                                        </p:tgtEl>
                                        <p:attrNameLst>
                                          <p:attrName>style.visibility</p:attrName>
                                        </p:attrNameLst>
                                      </p:cBhvr>
                                      <p:to>
                                        <p:strVal val="visible"/>
                                      </p:to>
                                    </p:set>
                                    <p:animEffect transition="in" filter="dissolve">
                                      <p:cBhvr>
                                        <p:cTn id="32" dur="500"/>
                                        <p:tgtEl>
                                          <p:spTgt spid="1127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277813"/>
            <a:ext cx="8077200" cy="5437187"/>
          </a:xfrm>
          <a:effectLst>
            <a:outerShdw blurRad="12700" dist="35921" dir="2700000" algn="ctr" rotWithShape="0">
              <a:srgbClr val="060400">
                <a:alpha val="75000"/>
              </a:srgbClr>
            </a:outerShdw>
          </a:effectLst>
        </p:spPr>
        <p:txBody>
          <a:bodyPr/>
          <a:lstStyle/>
          <a:p>
            <a:pPr eaLnBrk="1" hangingPunct="1">
              <a:defRPr/>
            </a:pPr>
            <a:r>
              <a:rPr lang="mn-MN" sz="8000">
                <a:solidFill>
                  <a:srgbClr val="FFFFFF"/>
                </a:solidFill>
                <a:latin typeface="Trebuchet MS" charset="0"/>
                <a:ea typeface="ヒラギノ角ゴ Pro W3" charset="0"/>
                <a:cs typeface="ヒラギノ角ゴ Pro W3" charset="0"/>
              </a:rPr>
              <a:t>Бичээс дээр тушаагаагүй өөр гурван Баяр ёслолууд</a:t>
            </a:r>
            <a:r>
              <a:rPr lang="en-US" sz="8000">
                <a:solidFill>
                  <a:srgbClr val="FFFFFF"/>
                </a:solidFill>
                <a:latin typeface="Trebuchet MS" charset="0"/>
                <a:ea typeface="ヒラギノ角ゴ Pro W3" charset="0"/>
                <a:cs typeface="ヒラギノ角ゴ Pro W3" charset="0"/>
              </a:rPr>
              <a:t>…</a:t>
            </a:r>
            <a:endParaRPr lang="en-US">
              <a:latin typeface="Trebuchet MS" charset="0"/>
              <a:ea typeface="ヒラギノ角ゴ Pro W3" charset="0"/>
              <a:cs typeface="ヒラギノ角ゴ Pro W3" charset="0"/>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1026" descr="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2" name="Rectangle 1027"/>
          <p:cNvSpPr>
            <a:spLocks noChangeArrowheads="1"/>
          </p:cNvSpPr>
          <p:nvPr/>
        </p:nvSpPr>
        <p:spPr bwMode="auto">
          <a:xfrm>
            <a:off x="7467600" y="0"/>
            <a:ext cx="1905000" cy="7086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2804" name="Rectangle 1028"/>
          <p:cNvSpPr>
            <a:spLocks noGrp="1" noChangeArrowheads="1"/>
          </p:cNvSpPr>
          <p:nvPr>
            <p:ph type="title"/>
          </p:nvPr>
        </p:nvSpPr>
        <p:spPr>
          <a:xfrm>
            <a:off x="1143000" y="5715000"/>
            <a:ext cx="8229600" cy="1143000"/>
          </a:xfrm>
          <a:solidFill>
            <a:srgbClr val="336600"/>
          </a:solidFill>
        </p:spPr>
        <p:txBody>
          <a:bodyPr/>
          <a:lstStyle/>
          <a:p>
            <a:pPr eaLnBrk="1" hangingPunct="1">
              <a:defRPr/>
            </a:pPr>
            <a:r>
              <a:rPr lang="mn-MN" sz="2400">
                <a:latin typeface="Tahoma" charset="0"/>
                <a:ea typeface="ＭＳ Ｐゴシック" charset="0"/>
                <a:cs typeface="ＭＳ Ｐゴシック" charset="0"/>
              </a:rPr>
              <a:t>Иудейн амьдрал Соломоны сүмийн эргэн тойронд 400 жилийн турш эргэлдсэн</a:t>
            </a:r>
            <a:r>
              <a:rPr lang="en-US" altLang="ja-JP" sz="2400">
                <a:latin typeface="Tahoma" charset="0"/>
                <a:ea typeface="ＭＳ Ｐゴシック" charset="0"/>
                <a:cs typeface="ＭＳ Ｐゴシック" charset="0"/>
              </a:rPr>
              <a:t> (</a:t>
            </a:r>
            <a:r>
              <a:rPr lang="mn-MN" altLang="ja-JP" sz="2400">
                <a:latin typeface="Tahoma" charset="0"/>
                <a:ea typeface="ＭＳ Ｐゴシック" charset="0"/>
                <a:cs typeface="ＭＳ Ｐゴシック" charset="0"/>
              </a:rPr>
              <a:t>МЭӨ </a:t>
            </a:r>
            <a:r>
              <a:rPr lang="en-US" altLang="ja-JP" sz="2400">
                <a:latin typeface="Tahoma" charset="0"/>
                <a:ea typeface="ＭＳ Ｐゴシック" charset="0"/>
                <a:cs typeface="ＭＳ Ｐゴシック" charset="0"/>
              </a:rPr>
              <a:t>959-586)</a:t>
            </a:r>
            <a:endParaRPr lang="en-US" sz="2400">
              <a:latin typeface="Tahoma" charset="0"/>
              <a:ea typeface="ＭＳ Ｐゴシック" charset="0"/>
              <a:cs typeface="ＭＳ Ｐゴシック" charset="0"/>
            </a:endParaRPr>
          </a:p>
        </p:txBody>
      </p:sp>
      <p:sp>
        <p:nvSpPr>
          <p:cNvPr id="158724" name="Text Box 1029"/>
          <p:cNvSpPr txBox="1">
            <a:spLocks noChangeArrowheads="1"/>
          </p:cNvSpPr>
          <p:nvPr/>
        </p:nvSpPr>
        <p:spPr bwMode="auto">
          <a:xfrm>
            <a:off x="76200" y="76200"/>
            <a:ext cx="5908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800" b="1">
                <a:solidFill>
                  <a:srgbClr val="060400"/>
                </a:solidFill>
              </a:rPr>
              <a:t>Израйль дахь Иудейзм ба Тархалт </a:t>
            </a:r>
            <a:r>
              <a:rPr lang="en-US" sz="1800" b="1">
                <a:solidFill>
                  <a:srgbClr val="060400"/>
                </a:solidFill>
              </a:rPr>
              <a:t>(</a:t>
            </a:r>
            <a:r>
              <a:rPr lang="mn-MN" sz="1800" b="1">
                <a:solidFill>
                  <a:srgbClr val="060400"/>
                </a:solidFill>
              </a:rPr>
              <a:t>үргэлжлэл</a:t>
            </a:r>
            <a:r>
              <a:rPr lang="en-US" sz="1800" b="1">
                <a:solidFill>
                  <a:srgbClr val="060400"/>
                </a:solidFill>
              </a:rPr>
              <a:t>)</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1026" descr="Temple Bow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1" name="Rectangle 1027"/>
          <p:cNvSpPr>
            <a:spLocks noGrp="1" noChangeArrowheads="1"/>
          </p:cNvSpPr>
          <p:nvPr>
            <p:ph type="title"/>
          </p:nvPr>
        </p:nvSpPr>
        <p:spPr>
          <a:xfrm>
            <a:off x="4114800" y="0"/>
            <a:ext cx="5029200" cy="1752600"/>
          </a:xfrm>
          <a:solidFill>
            <a:schemeClr val="bg1"/>
          </a:solidFill>
        </p:spPr>
        <p:txBody>
          <a:bodyPr/>
          <a:lstStyle/>
          <a:p>
            <a:pPr eaLnBrk="1" hangingPunct="1">
              <a:defRPr/>
            </a:pPr>
            <a:r>
              <a:rPr lang="mn-MN" sz="4000">
                <a:latin typeface="Tahoma" charset="0"/>
                <a:ea typeface="ＭＳ Ｐゴシック" charset="0"/>
                <a:cs typeface="ＭＳ Ｐゴシック" charset="0"/>
              </a:rPr>
              <a:t>Иудейчүүд ариун байдлыг усан санд сахисан</a:t>
            </a:r>
            <a:endParaRPr lang="en-US" sz="4000">
              <a:latin typeface="Tahoma" charset="0"/>
              <a:ea typeface="ＭＳ Ｐゴシック" charset="0"/>
              <a:cs typeface="ＭＳ Ｐゴシック" charset="0"/>
            </a:endParaRPr>
          </a:p>
        </p:txBody>
      </p:sp>
      <p:sp>
        <p:nvSpPr>
          <p:cNvPr id="334852" name="Line 1028"/>
          <p:cNvSpPr>
            <a:spLocks noChangeShapeType="1"/>
          </p:cNvSpPr>
          <p:nvPr/>
        </p:nvSpPr>
        <p:spPr bwMode="auto">
          <a:xfrm>
            <a:off x="0" y="0"/>
            <a:ext cx="9144000" cy="6858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853" name="Line 1029"/>
          <p:cNvSpPr>
            <a:spLocks noChangeShapeType="1"/>
          </p:cNvSpPr>
          <p:nvPr/>
        </p:nvSpPr>
        <p:spPr bwMode="auto">
          <a:xfrm rot="5400000">
            <a:off x="1143000" y="-1143000"/>
            <a:ext cx="6858000" cy="9144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854" name="Rectangle 1030"/>
          <p:cNvSpPr>
            <a:spLocks noChangeArrowheads="1"/>
          </p:cNvSpPr>
          <p:nvPr/>
        </p:nvSpPr>
        <p:spPr bwMode="auto">
          <a:xfrm rot="20670166">
            <a:off x="563563" y="2219325"/>
            <a:ext cx="9144000" cy="3041650"/>
          </a:xfrm>
          <a:prstGeom prst="rect">
            <a:avLst/>
          </a:prstGeom>
          <a:solidFill>
            <a:srgbClr val="FF0000"/>
          </a:solidFill>
          <a:ln w="9525">
            <a:noFill/>
            <a:miter lim="800000"/>
            <a:headEnd/>
            <a:tailEnd/>
          </a:ln>
          <a:effectLst/>
        </p:spPr>
        <p:txBody>
          <a:bodyPr anchor="ctr"/>
          <a:lstStyle/>
          <a:p>
            <a:pPr algn="ctr" eaLnBrk="1" hangingPunct="1">
              <a:defRPr/>
            </a:pPr>
            <a:r>
              <a:rPr lang="mn-MN" sz="8800">
                <a:effectLst>
                  <a:outerShdw blurRad="38100" dist="38100" dir="2700000" algn="tl">
                    <a:srgbClr val="000000"/>
                  </a:outerShdw>
                </a:effectLst>
              </a:rPr>
              <a:t>Сүм устгагдсан</a:t>
            </a:r>
            <a:r>
              <a:rPr lang="en-US" sz="8800">
                <a:effectLst>
                  <a:outerShdw blurRad="38100" dist="38100" dir="2700000" algn="tl">
                    <a:srgbClr val="000000"/>
                  </a:outerShdw>
                </a:effectLst>
              </a:rPr>
              <a:t>!</a:t>
            </a:r>
          </a:p>
        </p:txBody>
      </p:sp>
      <p:sp>
        <p:nvSpPr>
          <p:cNvPr id="334855" name="Text Box 1031"/>
          <p:cNvSpPr txBox="1">
            <a:spLocks noChangeArrowheads="1"/>
          </p:cNvSpPr>
          <p:nvPr/>
        </p:nvSpPr>
        <p:spPr bwMode="auto">
          <a:xfrm>
            <a:off x="6248400" y="4876800"/>
            <a:ext cx="3124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pPr>
            <a:r>
              <a:rPr lang="mn-MN" sz="2800" b="1">
                <a:solidFill>
                  <a:srgbClr val="060400"/>
                </a:solidFill>
              </a:rPr>
              <a:t>4 сарын 9 нд</a:t>
            </a:r>
            <a:endParaRPr lang="en-US" sz="2800" b="1">
              <a:solidFill>
                <a:srgbClr val="060400"/>
              </a:solidFill>
            </a:endParaRPr>
          </a:p>
          <a:p>
            <a:pPr>
              <a:spcBef>
                <a:spcPct val="50000"/>
              </a:spcBef>
            </a:pPr>
            <a:r>
              <a:rPr lang="en-US" sz="2800" b="1">
                <a:solidFill>
                  <a:srgbClr val="060400"/>
                </a:solidFill>
              </a:rPr>
              <a:t>  • </a:t>
            </a:r>
            <a:r>
              <a:rPr lang="mn-MN" sz="2800" b="1">
                <a:solidFill>
                  <a:srgbClr val="060400"/>
                </a:solidFill>
              </a:rPr>
              <a:t>МЭӨ </a:t>
            </a:r>
            <a:r>
              <a:rPr lang="en-US" sz="2800" b="1">
                <a:solidFill>
                  <a:srgbClr val="060400"/>
                </a:solidFill>
              </a:rPr>
              <a:t>586 </a:t>
            </a:r>
          </a:p>
          <a:p>
            <a:pPr>
              <a:spcBef>
                <a:spcPct val="50000"/>
              </a:spcBef>
            </a:pPr>
            <a:r>
              <a:rPr lang="en-US" sz="2800" b="1">
                <a:solidFill>
                  <a:srgbClr val="060400"/>
                </a:solidFill>
              </a:rPr>
              <a:t>  • </a:t>
            </a:r>
            <a:r>
              <a:rPr lang="mn-MN" sz="2800" b="1">
                <a:solidFill>
                  <a:srgbClr val="060400"/>
                </a:solidFill>
              </a:rPr>
              <a:t>МЭ</a:t>
            </a:r>
            <a:r>
              <a:rPr lang="en-US" sz="2800" b="1">
                <a:solidFill>
                  <a:srgbClr val="060400"/>
                </a:solidFill>
              </a:rPr>
              <a:t> 70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34853"/>
                                        </p:tgtEl>
                                        <p:attrNameLst>
                                          <p:attrName>style.visibility</p:attrName>
                                        </p:attrNameLst>
                                      </p:cBhvr>
                                      <p:to>
                                        <p:strVal val="visible"/>
                                      </p:to>
                                    </p:set>
                                    <p:animEffect transition="in" filter="fade">
                                      <p:cBhvr>
                                        <p:cTn id="7" dur="770" decel="100000"/>
                                        <p:tgtEl>
                                          <p:spTgt spid="334853"/>
                                        </p:tgtEl>
                                      </p:cBhvr>
                                    </p:animEffect>
                                    <p:animScale>
                                      <p:cBhvr>
                                        <p:cTn id="8" dur="770" decel="100000"/>
                                        <p:tgtEl>
                                          <p:spTgt spid="334853"/>
                                        </p:tgtEl>
                                      </p:cBhvr>
                                      <p:from x="10000" y="10000"/>
                                      <p:to x="200000" y="450000"/>
                                    </p:animScale>
                                    <p:animScale>
                                      <p:cBhvr>
                                        <p:cTn id="9" dur="1230" accel="100000" fill="hold">
                                          <p:stCondLst>
                                            <p:cond delay="770"/>
                                          </p:stCondLst>
                                        </p:cTn>
                                        <p:tgtEl>
                                          <p:spTgt spid="334853"/>
                                        </p:tgtEl>
                                      </p:cBhvr>
                                      <p:from x="200000" y="450000"/>
                                      <p:to x="100000" y="100000"/>
                                    </p:animScale>
                                    <p:set>
                                      <p:cBhvr>
                                        <p:cTn id="10" dur="770" fill="hold"/>
                                        <p:tgtEl>
                                          <p:spTgt spid="334853"/>
                                        </p:tgtEl>
                                        <p:attrNameLst>
                                          <p:attrName>ppt_x</p:attrName>
                                        </p:attrNameLst>
                                      </p:cBhvr>
                                      <p:to>
                                        <p:strVal val="(0.5)"/>
                                      </p:to>
                                    </p:set>
                                    <p:anim from="(0.5)" to="(#ppt_x)" calcmode="lin" valueType="num">
                                      <p:cBhvr>
                                        <p:cTn id="11" dur="1230" accel="100000" fill="hold">
                                          <p:stCondLst>
                                            <p:cond delay="770"/>
                                          </p:stCondLst>
                                        </p:cTn>
                                        <p:tgtEl>
                                          <p:spTgt spid="334853"/>
                                        </p:tgtEl>
                                        <p:attrNameLst>
                                          <p:attrName>ppt_x</p:attrName>
                                        </p:attrNameLst>
                                      </p:cBhvr>
                                    </p:anim>
                                    <p:set>
                                      <p:cBhvr>
                                        <p:cTn id="12" dur="770" fill="hold"/>
                                        <p:tgtEl>
                                          <p:spTgt spid="334853"/>
                                        </p:tgtEl>
                                        <p:attrNameLst>
                                          <p:attrName>ppt_y</p:attrName>
                                        </p:attrNameLst>
                                      </p:cBhvr>
                                      <p:to>
                                        <p:strVal val="(#ppt_y+0.4)"/>
                                      </p:to>
                                    </p:set>
                                    <p:anim from="(#ppt_y+0.4)" to="(#ppt_y)" calcmode="lin" valueType="num">
                                      <p:cBhvr>
                                        <p:cTn id="13" dur="1230" accel="100000" fill="hold">
                                          <p:stCondLst>
                                            <p:cond delay="770"/>
                                          </p:stCondLst>
                                        </p:cTn>
                                        <p:tgtEl>
                                          <p:spTgt spid="334853"/>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334852"/>
                                        </p:tgtEl>
                                        <p:attrNameLst>
                                          <p:attrName>style.visibility</p:attrName>
                                        </p:attrNameLst>
                                      </p:cBhvr>
                                      <p:to>
                                        <p:strVal val="visible"/>
                                      </p:to>
                                    </p:set>
                                    <p:animEffect transition="in" filter="fade">
                                      <p:cBhvr>
                                        <p:cTn id="16" dur="770" decel="100000"/>
                                        <p:tgtEl>
                                          <p:spTgt spid="334852"/>
                                        </p:tgtEl>
                                      </p:cBhvr>
                                    </p:animEffect>
                                    <p:animScale>
                                      <p:cBhvr>
                                        <p:cTn id="17" dur="770" decel="100000"/>
                                        <p:tgtEl>
                                          <p:spTgt spid="334852"/>
                                        </p:tgtEl>
                                      </p:cBhvr>
                                      <p:from x="10000" y="10000"/>
                                      <p:to x="200000" y="450000"/>
                                    </p:animScale>
                                    <p:animScale>
                                      <p:cBhvr>
                                        <p:cTn id="18" dur="1230" accel="100000" fill="hold">
                                          <p:stCondLst>
                                            <p:cond delay="770"/>
                                          </p:stCondLst>
                                        </p:cTn>
                                        <p:tgtEl>
                                          <p:spTgt spid="334852"/>
                                        </p:tgtEl>
                                      </p:cBhvr>
                                      <p:from x="200000" y="450000"/>
                                      <p:to x="100000" y="100000"/>
                                    </p:animScale>
                                    <p:set>
                                      <p:cBhvr>
                                        <p:cTn id="19" dur="770" fill="hold"/>
                                        <p:tgtEl>
                                          <p:spTgt spid="334852"/>
                                        </p:tgtEl>
                                        <p:attrNameLst>
                                          <p:attrName>ppt_x</p:attrName>
                                        </p:attrNameLst>
                                      </p:cBhvr>
                                      <p:to>
                                        <p:strVal val="(0.5)"/>
                                      </p:to>
                                    </p:set>
                                    <p:anim from="(0.5)" to="(#ppt_x)" calcmode="lin" valueType="num">
                                      <p:cBhvr>
                                        <p:cTn id="20" dur="1230" accel="100000" fill="hold">
                                          <p:stCondLst>
                                            <p:cond delay="770"/>
                                          </p:stCondLst>
                                        </p:cTn>
                                        <p:tgtEl>
                                          <p:spTgt spid="334852"/>
                                        </p:tgtEl>
                                        <p:attrNameLst>
                                          <p:attrName>ppt_x</p:attrName>
                                        </p:attrNameLst>
                                      </p:cBhvr>
                                    </p:anim>
                                    <p:set>
                                      <p:cBhvr>
                                        <p:cTn id="21" dur="770" fill="hold"/>
                                        <p:tgtEl>
                                          <p:spTgt spid="334852"/>
                                        </p:tgtEl>
                                        <p:attrNameLst>
                                          <p:attrName>ppt_y</p:attrName>
                                        </p:attrNameLst>
                                      </p:cBhvr>
                                      <p:to>
                                        <p:strVal val="(#ppt_y+0.4)"/>
                                      </p:to>
                                    </p:set>
                                    <p:anim from="(#ppt_y+0.4)" to="(#ppt_y)" calcmode="lin" valueType="num">
                                      <p:cBhvr>
                                        <p:cTn id="22" dur="1230" accel="100000" fill="hold">
                                          <p:stCondLst>
                                            <p:cond delay="770"/>
                                          </p:stCondLst>
                                        </p:cTn>
                                        <p:tgtEl>
                                          <p:spTgt spid="334852"/>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334854"/>
                                        </p:tgtEl>
                                        <p:attrNameLst>
                                          <p:attrName>style.visibility</p:attrName>
                                        </p:attrNameLst>
                                      </p:cBhvr>
                                      <p:to>
                                        <p:strVal val="visible"/>
                                      </p:to>
                                    </p:set>
                                    <p:animEffect transition="in" filter="fade">
                                      <p:cBhvr>
                                        <p:cTn id="25" dur="770" decel="100000"/>
                                        <p:tgtEl>
                                          <p:spTgt spid="334854"/>
                                        </p:tgtEl>
                                      </p:cBhvr>
                                    </p:animEffect>
                                    <p:animScale>
                                      <p:cBhvr>
                                        <p:cTn id="26" dur="770" decel="100000"/>
                                        <p:tgtEl>
                                          <p:spTgt spid="334854"/>
                                        </p:tgtEl>
                                      </p:cBhvr>
                                      <p:from x="10000" y="10000"/>
                                      <p:to x="200000" y="450000"/>
                                    </p:animScale>
                                    <p:animScale>
                                      <p:cBhvr>
                                        <p:cTn id="27" dur="1230" accel="100000" fill="hold">
                                          <p:stCondLst>
                                            <p:cond delay="770"/>
                                          </p:stCondLst>
                                        </p:cTn>
                                        <p:tgtEl>
                                          <p:spTgt spid="334854"/>
                                        </p:tgtEl>
                                      </p:cBhvr>
                                      <p:from x="200000" y="450000"/>
                                      <p:to x="100000" y="100000"/>
                                    </p:animScale>
                                    <p:set>
                                      <p:cBhvr>
                                        <p:cTn id="28" dur="770" fill="hold"/>
                                        <p:tgtEl>
                                          <p:spTgt spid="334854"/>
                                        </p:tgtEl>
                                        <p:attrNameLst>
                                          <p:attrName>ppt_x</p:attrName>
                                        </p:attrNameLst>
                                      </p:cBhvr>
                                      <p:to>
                                        <p:strVal val="(0.5)"/>
                                      </p:to>
                                    </p:set>
                                    <p:anim from="(0.5)" to="(#ppt_x)" calcmode="lin" valueType="num">
                                      <p:cBhvr>
                                        <p:cTn id="29" dur="1230" accel="100000" fill="hold">
                                          <p:stCondLst>
                                            <p:cond delay="770"/>
                                          </p:stCondLst>
                                        </p:cTn>
                                        <p:tgtEl>
                                          <p:spTgt spid="334854"/>
                                        </p:tgtEl>
                                        <p:attrNameLst>
                                          <p:attrName>ppt_x</p:attrName>
                                        </p:attrNameLst>
                                      </p:cBhvr>
                                    </p:anim>
                                    <p:set>
                                      <p:cBhvr>
                                        <p:cTn id="30" dur="770" fill="hold"/>
                                        <p:tgtEl>
                                          <p:spTgt spid="334854"/>
                                        </p:tgtEl>
                                        <p:attrNameLst>
                                          <p:attrName>ppt_y</p:attrName>
                                        </p:attrNameLst>
                                      </p:cBhvr>
                                      <p:to>
                                        <p:strVal val="(#ppt_y+0.4)"/>
                                      </p:to>
                                    </p:set>
                                    <p:anim from="(#ppt_y+0.4)" to="(#ppt_y)" calcmode="lin" valueType="num">
                                      <p:cBhvr>
                                        <p:cTn id="31" dur="1230" accel="100000" fill="hold">
                                          <p:stCondLst>
                                            <p:cond delay="770"/>
                                          </p:stCondLst>
                                        </p:cTn>
                                        <p:tgtEl>
                                          <p:spTgt spid="334854"/>
                                        </p:tgtEl>
                                        <p:attrNameLst>
                                          <p:attrName>ppt_y</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1" presetClass="entr" presetSubtype="4" fill="hold" grpId="0" nodeType="clickEffect">
                                  <p:stCondLst>
                                    <p:cond delay="0"/>
                                  </p:stCondLst>
                                  <p:childTnLst>
                                    <p:set>
                                      <p:cBhvr>
                                        <p:cTn id="35" dur="1" fill="hold">
                                          <p:stCondLst>
                                            <p:cond delay="0"/>
                                          </p:stCondLst>
                                        </p:cTn>
                                        <p:tgtEl>
                                          <p:spTgt spid="334855"/>
                                        </p:tgtEl>
                                        <p:attrNameLst>
                                          <p:attrName>style.visibility</p:attrName>
                                        </p:attrNameLst>
                                      </p:cBhvr>
                                      <p:to>
                                        <p:strVal val="visible"/>
                                      </p:to>
                                    </p:set>
                                    <p:animEffect transition="in" filter="wheel(4)">
                                      <p:cBhvr>
                                        <p:cTn id="36" dur="2000"/>
                                        <p:tgtEl>
                                          <p:spTgt spid="334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2" grpId="0" animBg="1"/>
      <p:bldP spid="334853" grpId="0" animBg="1"/>
      <p:bldP spid="334854" grpId="0" animBg="1"/>
      <p:bldP spid="33485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52400" y="-228600"/>
            <a:ext cx="8610600" cy="1066800"/>
          </a:xfrm>
        </p:spPr>
        <p:txBody>
          <a:bodyPr/>
          <a:lstStyle/>
          <a:p>
            <a:pPr eaLnBrk="1" hangingPunct="1">
              <a:defRPr/>
            </a:pPr>
            <a:r>
              <a:rPr lang="mn-MN" sz="3600">
                <a:latin typeface="Tahoma" charset="0"/>
                <a:ea typeface="ＭＳ Ｐゴシック" charset="0"/>
                <a:cs typeface="ＭＳ Ｐゴシック" charset="0"/>
              </a:rPr>
              <a:t>Майхан Баяр</a:t>
            </a:r>
            <a:r>
              <a:rPr lang="en-US" sz="3600">
                <a:latin typeface="Tahoma" charset="0"/>
                <a:ea typeface="ＭＳ Ｐゴシック" charset="0"/>
                <a:cs typeface="ＭＳ Ｐゴシック" charset="0"/>
              </a:rPr>
              <a:t>: </a:t>
            </a:r>
            <a:r>
              <a:rPr lang="mn-MN" sz="3600">
                <a:latin typeface="Tahoma" charset="0"/>
                <a:ea typeface="ＭＳ Ｐゴシック" charset="0"/>
                <a:cs typeface="ＭＳ Ｐゴシック" charset="0"/>
              </a:rPr>
              <a:t>Мөргөлийн Баяр</a:t>
            </a:r>
            <a:r>
              <a:rPr lang="en-US" sz="3600">
                <a:latin typeface="Tahoma" charset="0"/>
                <a:ea typeface="ＭＳ Ｐゴシック" charset="0"/>
                <a:cs typeface="ＭＳ Ｐゴシック" charset="0"/>
              </a:rPr>
              <a:t> #3</a:t>
            </a:r>
          </a:p>
        </p:txBody>
      </p:sp>
      <p:pic>
        <p:nvPicPr>
          <p:cNvPr id="162818" name="Picture 3" descr="Schematic Calenda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8200" y="685800"/>
            <a:ext cx="7010400" cy="5849938"/>
          </a:xfrm>
          <a:noFill/>
          <a:extLst>
            <a:ext uri="{909E8E84-426E-40dd-AFC4-6F175D3DCCD1}">
              <a14:hiddenFill xmlns:a14="http://schemas.microsoft.com/office/drawing/2010/main">
                <a:solidFill>
                  <a:srgbClr val="FFFFFF"/>
                </a:solidFill>
              </a14:hiddenFill>
            </a:ext>
          </a:extLst>
        </p:spPr>
      </p:pic>
      <p:sp>
        <p:nvSpPr>
          <p:cNvPr id="162819" name="Text Box 4"/>
          <p:cNvSpPr txBox="1">
            <a:spLocks noChangeArrowheads="1"/>
          </p:cNvSpPr>
          <p:nvPr/>
        </p:nvSpPr>
        <p:spPr bwMode="auto">
          <a:xfrm>
            <a:off x="1143000" y="3962400"/>
            <a:ext cx="1651000"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Пентекост</a:t>
            </a:r>
            <a:r>
              <a:rPr lang="en-US" sz="2000" b="1">
                <a:solidFill>
                  <a:srgbClr val="336600"/>
                </a:solidFill>
                <a:latin typeface="Arial" charset="0"/>
              </a:rPr>
              <a:t>)</a:t>
            </a:r>
          </a:p>
        </p:txBody>
      </p:sp>
      <p:sp>
        <p:nvSpPr>
          <p:cNvPr id="162820" name="Oval 5"/>
          <p:cNvSpPr>
            <a:spLocks noChangeArrowheads="1"/>
          </p:cNvSpPr>
          <p:nvPr/>
        </p:nvSpPr>
        <p:spPr bwMode="auto">
          <a:xfrm>
            <a:off x="0" y="5943600"/>
            <a:ext cx="1447800" cy="685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2821" name="Oval 6"/>
          <p:cNvSpPr>
            <a:spLocks noChangeArrowheads="1"/>
          </p:cNvSpPr>
          <p:nvPr/>
        </p:nvSpPr>
        <p:spPr bwMode="auto">
          <a:xfrm>
            <a:off x="914400" y="4267200"/>
            <a:ext cx="14478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2822" name="Text Box 7"/>
          <p:cNvSpPr txBox="1">
            <a:spLocks noChangeArrowheads="1"/>
          </p:cNvSpPr>
          <p:nvPr/>
        </p:nvSpPr>
        <p:spPr bwMode="auto">
          <a:xfrm>
            <a:off x="131763" y="6110288"/>
            <a:ext cx="5503862" cy="3698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800"/>
              <a:t>Мөргөлийн баяруудыг ногооноор бичиж дугуйлав</a:t>
            </a:r>
            <a:endParaRPr lang="en-US" sz="1800"/>
          </a:p>
        </p:txBody>
      </p:sp>
      <p:sp>
        <p:nvSpPr>
          <p:cNvPr id="162823" name="Text Box 8"/>
          <p:cNvSpPr txBox="1">
            <a:spLocks noChangeArrowheads="1"/>
          </p:cNvSpPr>
          <p:nvPr/>
        </p:nvSpPr>
        <p:spPr bwMode="auto">
          <a:xfrm>
            <a:off x="-12700" y="5715000"/>
            <a:ext cx="133508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Золилт</a:t>
            </a:r>
            <a:endParaRPr lang="en-US" b="1">
              <a:solidFill>
                <a:srgbClr val="0000FF"/>
              </a:solidFill>
            </a:endParaRPr>
          </a:p>
        </p:txBody>
      </p:sp>
      <p:sp>
        <p:nvSpPr>
          <p:cNvPr id="162824" name="Text Box 9"/>
          <p:cNvSpPr txBox="1">
            <a:spLocks noChangeArrowheads="1"/>
          </p:cNvSpPr>
          <p:nvPr/>
        </p:nvSpPr>
        <p:spPr bwMode="auto">
          <a:xfrm>
            <a:off x="-12700" y="5181600"/>
            <a:ext cx="217805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Тусгаарлалт</a:t>
            </a:r>
            <a:endParaRPr lang="en-US" b="1">
              <a:solidFill>
                <a:srgbClr val="0000FF"/>
              </a:solidFill>
            </a:endParaRPr>
          </a:p>
        </p:txBody>
      </p:sp>
      <p:sp>
        <p:nvSpPr>
          <p:cNvPr id="162825" name="Text Box 10"/>
          <p:cNvSpPr txBox="1">
            <a:spLocks noChangeArrowheads="1"/>
          </p:cNvSpPr>
          <p:nvPr/>
        </p:nvSpPr>
        <p:spPr bwMode="auto">
          <a:xfrm>
            <a:off x="-12700" y="4648200"/>
            <a:ext cx="157638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Амилалт</a:t>
            </a:r>
            <a:endParaRPr lang="en-US" b="1">
              <a:solidFill>
                <a:srgbClr val="0000FF"/>
              </a:solidFill>
            </a:endParaRPr>
          </a:p>
        </p:txBody>
      </p:sp>
      <p:sp>
        <p:nvSpPr>
          <p:cNvPr id="162826" name="Text Box 11"/>
          <p:cNvSpPr txBox="1">
            <a:spLocks noChangeArrowheads="1"/>
          </p:cNvSpPr>
          <p:nvPr/>
        </p:nvSpPr>
        <p:spPr bwMode="auto">
          <a:xfrm>
            <a:off x="0" y="3962400"/>
            <a:ext cx="930275"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Сүнс</a:t>
            </a:r>
            <a:endParaRPr lang="en-US" b="1">
              <a:solidFill>
                <a:srgbClr val="0000FF"/>
              </a:solidFill>
            </a:endParaRPr>
          </a:p>
        </p:txBody>
      </p:sp>
      <p:sp>
        <p:nvSpPr>
          <p:cNvPr id="49165" name="Text Box 13"/>
          <p:cNvSpPr txBox="1">
            <a:spLocks noChangeArrowheads="1"/>
          </p:cNvSpPr>
          <p:nvPr/>
        </p:nvSpPr>
        <p:spPr bwMode="auto">
          <a:xfrm>
            <a:off x="5600700" y="1279525"/>
            <a:ext cx="201453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Майхан Баяр</a:t>
            </a:r>
            <a:r>
              <a:rPr lang="en-US" sz="2000" b="1">
                <a:solidFill>
                  <a:srgbClr val="336600"/>
                </a:solidFill>
                <a:latin typeface="Arial" charset="0"/>
              </a:rPr>
              <a:t>)</a:t>
            </a:r>
          </a:p>
        </p:txBody>
      </p:sp>
      <p:sp>
        <p:nvSpPr>
          <p:cNvPr id="49166" name="Oval 14"/>
          <p:cNvSpPr>
            <a:spLocks noChangeArrowheads="1"/>
          </p:cNvSpPr>
          <p:nvPr/>
        </p:nvSpPr>
        <p:spPr bwMode="auto">
          <a:xfrm>
            <a:off x="4038600" y="1389063"/>
            <a:ext cx="1752600" cy="21113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2829" name="Text Box 15"/>
          <p:cNvSpPr txBox="1">
            <a:spLocks noChangeArrowheads="1"/>
          </p:cNvSpPr>
          <p:nvPr/>
        </p:nvSpPr>
        <p:spPr bwMode="auto">
          <a:xfrm>
            <a:off x="1752600" y="5105400"/>
            <a:ext cx="212248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Исгээгүй талх</a:t>
            </a:r>
            <a:r>
              <a:rPr lang="en-US" sz="2000" b="1">
                <a:solidFill>
                  <a:srgbClr val="336600"/>
                </a:solidFill>
                <a:latin typeface="Arial" charset="0"/>
              </a:rPr>
              <a:t>)</a:t>
            </a:r>
          </a:p>
        </p:txBody>
      </p:sp>
      <p:sp>
        <p:nvSpPr>
          <p:cNvPr id="162830" name="Text Box 17"/>
          <p:cNvSpPr txBox="1">
            <a:spLocks noChangeArrowheads="1"/>
          </p:cNvSpPr>
          <p:nvPr/>
        </p:nvSpPr>
        <p:spPr bwMode="auto">
          <a:xfrm>
            <a:off x="2133600" y="4724400"/>
            <a:ext cx="1952625"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Идээн өргөл</a:t>
            </a:r>
            <a:r>
              <a:rPr lang="en-US" sz="2000" b="1">
                <a:solidFill>
                  <a:srgbClr val="336600"/>
                </a:solidFill>
                <a:latin typeface="Arial" charset="0"/>
              </a:rPr>
              <a:t>)</a:t>
            </a:r>
          </a:p>
        </p:txBody>
      </p:sp>
      <p:sp>
        <p:nvSpPr>
          <p:cNvPr id="162831" name="Rectangle 18"/>
          <p:cNvSpPr>
            <a:spLocks noChangeArrowheads="1"/>
          </p:cNvSpPr>
          <p:nvPr/>
        </p:nvSpPr>
        <p:spPr bwMode="auto">
          <a:xfrm>
            <a:off x="0" y="4648200"/>
            <a:ext cx="4267200" cy="152400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2832" name="Text Box 19"/>
          <p:cNvSpPr txBox="1">
            <a:spLocks noChangeArrowheads="1"/>
          </p:cNvSpPr>
          <p:nvPr/>
        </p:nvSpPr>
        <p:spPr bwMode="auto">
          <a:xfrm>
            <a:off x="8001000" y="517525"/>
            <a:ext cx="137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129-30, 137</a:t>
            </a:r>
          </a:p>
        </p:txBody>
      </p:sp>
      <p:sp>
        <p:nvSpPr>
          <p:cNvPr id="162833" name="Text Box 38"/>
          <p:cNvSpPr txBox="1">
            <a:spLocks noChangeArrowheads="1"/>
          </p:cNvSpPr>
          <p:nvPr/>
        </p:nvSpPr>
        <p:spPr bwMode="auto">
          <a:xfrm>
            <a:off x="1981200" y="762000"/>
            <a:ext cx="167640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Хөөргөлт</a:t>
            </a:r>
            <a:endParaRPr lang="en-US" b="1">
              <a:solidFill>
                <a:srgbClr val="0000FF"/>
              </a:solidFill>
            </a:endParaRPr>
          </a:p>
        </p:txBody>
      </p:sp>
      <p:sp>
        <p:nvSpPr>
          <p:cNvPr id="162834" name="Text Box 40"/>
          <p:cNvSpPr txBox="1">
            <a:spLocks noChangeArrowheads="1"/>
          </p:cNvSpPr>
          <p:nvPr/>
        </p:nvSpPr>
        <p:spPr bwMode="auto">
          <a:xfrm>
            <a:off x="5410200" y="685800"/>
            <a:ext cx="144145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Гэмшил</a:t>
            </a:r>
            <a:endParaRPr lang="en-US" b="1">
              <a:solidFill>
                <a:srgbClr val="0000FF"/>
              </a:solidFill>
            </a:endParaRPr>
          </a:p>
        </p:txBody>
      </p:sp>
      <p:sp>
        <p:nvSpPr>
          <p:cNvPr id="162835" name="TextBox 1"/>
          <p:cNvSpPr txBox="1">
            <a:spLocks noChangeArrowheads="1"/>
          </p:cNvSpPr>
          <p:nvPr/>
        </p:nvSpPr>
        <p:spPr bwMode="auto">
          <a:xfrm>
            <a:off x="1968500" y="5411788"/>
            <a:ext cx="1595438"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400">
                <a:solidFill>
                  <a:srgbClr val="336600"/>
                </a:solidFill>
              </a:rPr>
              <a:t>Дээгүүр өнгөрөх</a:t>
            </a:r>
            <a:endParaRPr lang="en-US" sz="1400">
              <a:solidFill>
                <a:srgbClr val="336600"/>
              </a:solidFill>
            </a:endParaRPr>
          </a:p>
          <a:p>
            <a:endParaRPr lang="en-US" sz="1400"/>
          </a:p>
        </p:txBody>
      </p:sp>
      <p:sp>
        <p:nvSpPr>
          <p:cNvPr id="162836" name="Oval 16"/>
          <p:cNvSpPr>
            <a:spLocks noChangeArrowheads="1"/>
          </p:cNvSpPr>
          <p:nvPr/>
        </p:nvSpPr>
        <p:spPr bwMode="auto">
          <a:xfrm>
            <a:off x="1828800" y="5410200"/>
            <a:ext cx="1735138"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 name="Oval 14"/>
          <p:cNvSpPr>
            <a:spLocks noChangeArrowheads="1"/>
          </p:cNvSpPr>
          <p:nvPr/>
        </p:nvSpPr>
        <p:spPr bwMode="auto">
          <a:xfrm>
            <a:off x="990600" y="1981200"/>
            <a:ext cx="1752600" cy="533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Oval 14"/>
          <p:cNvSpPr>
            <a:spLocks noChangeArrowheads="1"/>
          </p:cNvSpPr>
          <p:nvPr/>
        </p:nvSpPr>
        <p:spPr bwMode="auto">
          <a:xfrm>
            <a:off x="5867400" y="3124200"/>
            <a:ext cx="1752600" cy="533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2839" name="Text Box 40"/>
          <p:cNvSpPr txBox="1">
            <a:spLocks noChangeArrowheads="1"/>
          </p:cNvSpPr>
          <p:nvPr/>
        </p:nvSpPr>
        <p:spPr bwMode="auto">
          <a:xfrm>
            <a:off x="4941888" y="1785938"/>
            <a:ext cx="1741487" cy="461962"/>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Хаанчлал</a:t>
            </a:r>
            <a:endParaRPr lang="en-US" b="1">
              <a:solidFill>
                <a:srgbClr val="0000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9166"/>
                                        </p:tgtEl>
                                        <p:attrNameLst>
                                          <p:attrName>style.visibility</p:attrName>
                                        </p:attrNameLst>
                                      </p:cBhvr>
                                      <p:to>
                                        <p:strVal val="visible"/>
                                      </p:to>
                                    </p:set>
                                    <p:animEffect transition="in" filter="wedge">
                                      <p:cBhvr>
                                        <p:cTn id="7" dur="500"/>
                                        <p:tgtEl>
                                          <p:spTgt spid="4916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9165"/>
                                        </p:tgtEl>
                                        <p:attrNameLst>
                                          <p:attrName>style.visibility</p:attrName>
                                        </p:attrNameLst>
                                      </p:cBhvr>
                                      <p:to>
                                        <p:strVal val="visible"/>
                                      </p:to>
                                    </p:set>
                                    <p:animEffect transition="in" filter="dissolve">
                                      <p:cBhvr>
                                        <p:cTn id="10" dur="500"/>
                                        <p:tgtEl>
                                          <p:spTgt spid="49165"/>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edge">
                                      <p:cBhvr>
                                        <p:cTn id="13" dur="500"/>
                                        <p:tgtEl>
                                          <p:spTgt spid="22"/>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edg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5" grpId="0" animBg="1" autoUpdateAnimBg="0"/>
      <p:bldP spid="49166"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5" descr="Calendar front cover"/>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667000" y="381000"/>
            <a:ext cx="6477000" cy="6477000"/>
          </a:xfrm>
          <a:noFill/>
          <a:extLst>
            <a:ext uri="{909E8E84-426E-40dd-AFC4-6F175D3DCCD1}">
              <a14:hiddenFill xmlns:a14="http://schemas.microsoft.com/office/drawing/2010/main">
                <a:solidFill>
                  <a:srgbClr val="FFFFFF"/>
                </a:solidFill>
              </a14:hiddenFill>
            </a:ext>
          </a:extLst>
        </p:spPr>
      </p:pic>
      <p:sp>
        <p:nvSpPr>
          <p:cNvPr id="13319" name="AutoShape 7"/>
          <p:cNvSpPr>
            <a:spLocks/>
          </p:cNvSpPr>
          <p:nvPr/>
        </p:nvSpPr>
        <p:spPr bwMode="auto">
          <a:xfrm>
            <a:off x="2246313" y="3213100"/>
            <a:ext cx="381000" cy="838200"/>
          </a:xfrm>
          <a:prstGeom prst="rightBrace">
            <a:avLst>
              <a:gd name="adj1" fmla="val 18333"/>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3321" name="Picture 9" descr="shofar">
            <a:hlinkClick r:id="rId4"/>
          </p:cNvPr>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371600" y="1773238"/>
            <a:ext cx="1219200" cy="806450"/>
          </a:xfrm>
        </p:spPr>
      </p:pic>
      <p:sp>
        <p:nvSpPr>
          <p:cNvPr id="13314" name="Rectangle 2"/>
          <p:cNvSpPr>
            <a:spLocks noGrp="1" noChangeArrowheads="1"/>
          </p:cNvSpPr>
          <p:nvPr>
            <p:ph type="title"/>
          </p:nvPr>
        </p:nvSpPr>
        <p:spPr>
          <a:xfrm>
            <a:off x="0" y="49213"/>
            <a:ext cx="5029200" cy="865187"/>
          </a:xfrm>
        </p:spPr>
        <p:txBody>
          <a:bodyPr/>
          <a:lstStyle/>
          <a:p>
            <a:pPr eaLnBrk="1" hangingPunct="1">
              <a:defRPr/>
            </a:pPr>
            <a:r>
              <a:rPr lang="mn-MN" sz="4000">
                <a:latin typeface="Tahoma" charset="0"/>
                <a:ea typeface="ＭＳ Ｐゴシック" charset="0"/>
                <a:cs typeface="ＭＳ Ｐゴシック" charset="0"/>
              </a:rPr>
              <a:t>Иудейн Он Тоолол</a:t>
            </a:r>
            <a:endParaRPr lang="en-US" sz="4000">
              <a:latin typeface="Tahoma" charset="0"/>
              <a:ea typeface="ＭＳ Ｐゴシック" charset="0"/>
              <a:cs typeface="ＭＳ Ｐゴシック" charset="0"/>
            </a:endParaRPr>
          </a:p>
        </p:txBody>
      </p:sp>
      <p:sp>
        <p:nvSpPr>
          <p:cNvPr id="92165" name="Text Box 11"/>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136</a:t>
            </a:r>
          </a:p>
        </p:txBody>
      </p:sp>
      <p:sp>
        <p:nvSpPr>
          <p:cNvPr id="13324" name="Rectangle 12"/>
          <p:cNvSpPr>
            <a:spLocks noChangeArrowheads="1"/>
          </p:cNvSpPr>
          <p:nvPr/>
        </p:nvSpPr>
        <p:spPr bwMode="auto">
          <a:xfrm>
            <a:off x="152400" y="2590800"/>
            <a:ext cx="2590800" cy="19050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80000"/>
              <a:buFont typeface="Wingdings" charset="0"/>
              <a:buChar char="n"/>
              <a:defRPr/>
            </a:pPr>
            <a:r>
              <a:rPr lang="mn-MN" sz="2800">
                <a:effectLst>
                  <a:outerShdw blurRad="38100" dist="38100" dir="2700000" algn="tl">
                    <a:srgbClr val="000000"/>
                  </a:outerShdw>
                </a:effectLst>
              </a:rPr>
              <a:t>Иргэний </a:t>
            </a:r>
            <a:endParaRPr lang="en-US" sz="2800">
              <a:effectLst>
                <a:outerShdw blurRad="38100" dist="38100" dir="2700000" algn="tl">
                  <a:srgbClr val="000000"/>
                </a:outerShdw>
              </a:effectLst>
            </a:endParaRPr>
          </a:p>
          <a:p>
            <a:pPr marL="342900" indent="-342900" eaLnBrk="1" hangingPunct="1">
              <a:spcBef>
                <a:spcPct val="20000"/>
              </a:spcBef>
              <a:buClr>
                <a:schemeClr val="hlink"/>
              </a:buClr>
              <a:buSzPct val="80000"/>
              <a:buFont typeface="Wingdings" charset="0"/>
              <a:buChar char="n"/>
              <a:defRPr/>
            </a:pPr>
            <a:r>
              <a:rPr lang="mn-MN" sz="2800">
                <a:effectLst>
                  <a:outerShdw blurRad="38100" dist="38100" dir="2700000" algn="tl">
                    <a:srgbClr val="000000"/>
                  </a:outerShdw>
                </a:effectLst>
              </a:rPr>
              <a:t>Ариун </a:t>
            </a:r>
            <a:endParaRPr lang="en-US" sz="2800">
              <a:effectLst>
                <a:outerShdw blurRad="38100" dist="38100" dir="2700000" algn="tl">
                  <a:srgbClr val="000000"/>
                </a:outerShdw>
              </a:effectLst>
            </a:endParaRPr>
          </a:p>
          <a:p>
            <a:pPr marL="342900" indent="-342900" eaLnBrk="1" hangingPunct="1">
              <a:spcBef>
                <a:spcPct val="20000"/>
              </a:spcBef>
              <a:buClr>
                <a:schemeClr val="hlink"/>
              </a:buClr>
              <a:buSzPct val="80000"/>
              <a:buFont typeface="Wingdings" charset="0"/>
              <a:buChar char="n"/>
              <a:defRPr/>
            </a:pPr>
            <a:r>
              <a:rPr lang="mn-MN" sz="2800">
                <a:effectLst>
                  <a:outerShdw blurRad="38100" dist="38100" dir="2700000" algn="tl">
                    <a:srgbClr val="000000"/>
                  </a:outerShdw>
                </a:effectLst>
              </a:rPr>
              <a:t>Дугаартай</a:t>
            </a:r>
            <a:endParaRPr lang="en-US" sz="280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13321"/>
                                        </p:tgtEl>
                                        <p:attrNameLst>
                                          <p:attrName>style.visibility</p:attrName>
                                        </p:attrNameLst>
                                      </p:cBhvr>
                                      <p:to>
                                        <p:strVal val="visible"/>
                                      </p:to>
                                    </p:set>
                                    <p:animEffect transition="in" filter="plus(in)">
                                      <p:cBhvr>
                                        <p:cTn id="7" dur="2000"/>
                                        <p:tgtEl>
                                          <p:spTgt spid="13321"/>
                                        </p:tgtEl>
                                      </p:cBhvr>
                                    </p:animEffect>
                                  </p:childTnLst>
                                </p:cTn>
                              </p:par>
                            </p:childTnLst>
                          </p:cTn>
                        </p:par>
                        <p:par>
                          <p:cTn id="8" fill="hold" nodeType="afterGroup">
                            <p:stCondLst>
                              <p:cond delay="2000"/>
                            </p:stCondLst>
                            <p:childTnLst>
                              <p:par>
                                <p:cTn id="9" presetID="35" presetClass="entr" presetSubtype="0" fill="hold" nodeType="afterEffect">
                                  <p:stCondLst>
                                    <p:cond delay="0"/>
                                  </p:stCondLst>
                                  <p:childTnLst>
                                    <p:set>
                                      <p:cBhvr>
                                        <p:cTn id="10" dur="1" fill="hold">
                                          <p:stCondLst>
                                            <p:cond delay="0"/>
                                          </p:stCondLst>
                                        </p:cTn>
                                        <p:tgtEl>
                                          <p:spTgt spid="13324">
                                            <p:txEl>
                                              <p:pRg st="0" end="0"/>
                                            </p:txEl>
                                          </p:spTgt>
                                        </p:tgtEl>
                                        <p:attrNameLst>
                                          <p:attrName>style.visibility</p:attrName>
                                        </p:attrNameLst>
                                      </p:cBhvr>
                                      <p:to>
                                        <p:strVal val="visible"/>
                                      </p:to>
                                    </p:set>
                                    <p:animEffect transition="in" filter="fade">
                                      <p:cBhvr>
                                        <p:cTn id="11" dur="2000"/>
                                        <p:tgtEl>
                                          <p:spTgt spid="13324">
                                            <p:txEl>
                                              <p:pRg st="0" end="0"/>
                                            </p:txEl>
                                          </p:spTgt>
                                        </p:tgtEl>
                                      </p:cBhvr>
                                    </p:animEffect>
                                    <p:anim calcmode="lin" valueType="num">
                                      <p:cBhvr>
                                        <p:cTn id="12" dur="2000" fill="hold"/>
                                        <p:tgtEl>
                                          <p:spTgt spid="13324">
                                            <p:txEl>
                                              <p:pRg st="0" end="0"/>
                                            </p:txEl>
                                          </p:spTgt>
                                        </p:tgtEl>
                                        <p:attrNameLst>
                                          <p:attrName>style.rotation</p:attrName>
                                        </p:attrNameLst>
                                      </p:cBhvr>
                                      <p:tavLst>
                                        <p:tav tm="0">
                                          <p:val>
                                            <p:fltVal val="720"/>
                                          </p:val>
                                        </p:tav>
                                        <p:tav tm="100000">
                                          <p:val>
                                            <p:fltVal val="0"/>
                                          </p:val>
                                        </p:tav>
                                      </p:tavLst>
                                    </p:anim>
                                    <p:anim calcmode="lin" valueType="num">
                                      <p:cBhvr>
                                        <p:cTn id="13" dur="2000" fill="hold"/>
                                        <p:tgtEl>
                                          <p:spTgt spid="13324">
                                            <p:txEl>
                                              <p:pRg st="0" end="0"/>
                                            </p:txEl>
                                          </p:spTgt>
                                        </p:tgtEl>
                                        <p:attrNameLst>
                                          <p:attrName>ppt_h</p:attrName>
                                        </p:attrNameLst>
                                      </p:cBhvr>
                                      <p:tavLst>
                                        <p:tav tm="0">
                                          <p:val>
                                            <p:fltVal val="0"/>
                                          </p:val>
                                        </p:tav>
                                        <p:tav tm="100000">
                                          <p:val>
                                            <p:strVal val="#ppt_h"/>
                                          </p:val>
                                        </p:tav>
                                      </p:tavLst>
                                    </p:anim>
                                    <p:anim calcmode="lin" valueType="num">
                                      <p:cBhvr>
                                        <p:cTn id="14" dur="2000" fill="hold"/>
                                        <p:tgtEl>
                                          <p:spTgt spid="13324">
                                            <p:txEl>
                                              <p:pRg st="0" end="0"/>
                                            </p:txEl>
                                          </p:spTgt>
                                        </p:tgtEl>
                                        <p:attrNameLst>
                                          <p:attrName>ppt_w</p:attrName>
                                        </p:attrNameLst>
                                      </p:cBhvr>
                                      <p:tavLst>
                                        <p:tav tm="0">
                                          <p:val>
                                            <p:fltVal val="0"/>
                                          </p:val>
                                        </p:tav>
                                        <p:tav tm="100000">
                                          <p:val>
                                            <p:strVal val="#ppt_w"/>
                                          </p:val>
                                        </p:tav>
                                      </p:tavLst>
                                    </p:anim>
                                  </p:childTnLst>
                                </p:cTn>
                              </p:par>
                            </p:childTnLst>
                          </p:cTn>
                        </p:par>
                        <p:par>
                          <p:cTn id="15" fill="hold" nodeType="afterGroup">
                            <p:stCondLst>
                              <p:cond delay="4000"/>
                            </p:stCondLst>
                            <p:childTnLst>
                              <p:par>
                                <p:cTn id="16" presetID="35" presetClass="entr" presetSubtype="0" fill="hold" nodeType="afterEffect">
                                  <p:stCondLst>
                                    <p:cond delay="0"/>
                                  </p:stCondLst>
                                  <p:childTnLst>
                                    <p:set>
                                      <p:cBhvr>
                                        <p:cTn id="17" dur="1" fill="hold">
                                          <p:stCondLst>
                                            <p:cond delay="0"/>
                                          </p:stCondLst>
                                        </p:cTn>
                                        <p:tgtEl>
                                          <p:spTgt spid="13324">
                                            <p:txEl>
                                              <p:pRg st="1" end="1"/>
                                            </p:txEl>
                                          </p:spTgt>
                                        </p:tgtEl>
                                        <p:attrNameLst>
                                          <p:attrName>style.visibility</p:attrName>
                                        </p:attrNameLst>
                                      </p:cBhvr>
                                      <p:to>
                                        <p:strVal val="visible"/>
                                      </p:to>
                                    </p:set>
                                    <p:animEffect transition="in" filter="fade">
                                      <p:cBhvr>
                                        <p:cTn id="18" dur="2000"/>
                                        <p:tgtEl>
                                          <p:spTgt spid="13324">
                                            <p:txEl>
                                              <p:pRg st="1" end="1"/>
                                            </p:txEl>
                                          </p:spTgt>
                                        </p:tgtEl>
                                      </p:cBhvr>
                                    </p:animEffect>
                                    <p:anim calcmode="lin" valueType="num">
                                      <p:cBhvr>
                                        <p:cTn id="19" dur="2000" fill="hold"/>
                                        <p:tgtEl>
                                          <p:spTgt spid="13324">
                                            <p:txEl>
                                              <p:pRg st="1" end="1"/>
                                            </p:txEl>
                                          </p:spTgt>
                                        </p:tgtEl>
                                        <p:attrNameLst>
                                          <p:attrName>style.rotation</p:attrName>
                                        </p:attrNameLst>
                                      </p:cBhvr>
                                      <p:tavLst>
                                        <p:tav tm="0">
                                          <p:val>
                                            <p:fltVal val="720"/>
                                          </p:val>
                                        </p:tav>
                                        <p:tav tm="100000">
                                          <p:val>
                                            <p:fltVal val="0"/>
                                          </p:val>
                                        </p:tav>
                                      </p:tavLst>
                                    </p:anim>
                                    <p:anim calcmode="lin" valueType="num">
                                      <p:cBhvr>
                                        <p:cTn id="20" dur="2000" fill="hold"/>
                                        <p:tgtEl>
                                          <p:spTgt spid="13324">
                                            <p:txEl>
                                              <p:pRg st="1" end="1"/>
                                            </p:txEl>
                                          </p:spTgt>
                                        </p:tgtEl>
                                        <p:attrNameLst>
                                          <p:attrName>ppt_h</p:attrName>
                                        </p:attrNameLst>
                                      </p:cBhvr>
                                      <p:tavLst>
                                        <p:tav tm="0">
                                          <p:val>
                                            <p:fltVal val="0"/>
                                          </p:val>
                                        </p:tav>
                                        <p:tav tm="100000">
                                          <p:val>
                                            <p:strVal val="#ppt_h"/>
                                          </p:val>
                                        </p:tav>
                                      </p:tavLst>
                                    </p:anim>
                                    <p:anim calcmode="lin" valueType="num">
                                      <p:cBhvr>
                                        <p:cTn id="21" dur="2000" fill="hold"/>
                                        <p:tgtEl>
                                          <p:spTgt spid="13324">
                                            <p:txEl>
                                              <p:pRg st="1" end="1"/>
                                            </p:txEl>
                                          </p:spTgt>
                                        </p:tgtEl>
                                        <p:attrNameLst>
                                          <p:attrName>ppt_w</p:attrName>
                                        </p:attrNameLst>
                                      </p:cBhvr>
                                      <p:tavLst>
                                        <p:tav tm="0">
                                          <p:val>
                                            <p:fltVal val="0"/>
                                          </p:val>
                                        </p:tav>
                                        <p:tav tm="100000">
                                          <p:val>
                                            <p:strVal val="#ppt_w"/>
                                          </p:val>
                                        </p:tav>
                                      </p:tavLst>
                                    </p:anim>
                                  </p:childTnLst>
                                </p:cTn>
                              </p:par>
                            </p:childTnLst>
                          </p:cTn>
                        </p:par>
                        <p:par>
                          <p:cTn id="22" fill="hold" nodeType="afterGroup">
                            <p:stCondLst>
                              <p:cond delay="6000"/>
                            </p:stCondLst>
                            <p:childTnLst>
                              <p:par>
                                <p:cTn id="23" presetID="35" presetClass="entr" presetSubtype="0" fill="hold" nodeType="afterEffect">
                                  <p:stCondLst>
                                    <p:cond delay="0"/>
                                  </p:stCondLst>
                                  <p:childTnLst>
                                    <p:set>
                                      <p:cBhvr>
                                        <p:cTn id="24" dur="1" fill="hold">
                                          <p:stCondLst>
                                            <p:cond delay="0"/>
                                          </p:stCondLst>
                                        </p:cTn>
                                        <p:tgtEl>
                                          <p:spTgt spid="13324">
                                            <p:txEl>
                                              <p:pRg st="2" end="2"/>
                                            </p:txEl>
                                          </p:spTgt>
                                        </p:tgtEl>
                                        <p:attrNameLst>
                                          <p:attrName>style.visibility</p:attrName>
                                        </p:attrNameLst>
                                      </p:cBhvr>
                                      <p:to>
                                        <p:strVal val="visible"/>
                                      </p:to>
                                    </p:set>
                                    <p:animEffect transition="in" filter="fade">
                                      <p:cBhvr>
                                        <p:cTn id="25" dur="2000"/>
                                        <p:tgtEl>
                                          <p:spTgt spid="13324">
                                            <p:txEl>
                                              <p:pRg st="2" end="2"/>
                                            </p:txEl>
                                          </p:spTgt>
                                        </p:tgtEl>
                                      </p:cBhvr>
                                    </p:animEffect>
                                    <p:anim calcmode="lin" valueType="num">
                                      <p:cBhvr>
                                        <p:cTn id="26" dur="2000" fill="hold"/>
                                        <p:tgtEl>
                                          <p:spTgt spid="13324">
                                            <p:txEl>
                                              <p:pRg st="2" end="2"/>
                                            </p:txEl>
                                          </p:spTgt>
                                        </p:tgtEl>
                                        <p:attrNameLst>
                                          <p:attrName>style.rotation</p:attrName>
                                        </p:attrNameLst>
                                      </p:cBhvr>
                                      <p:tavLst>
                                        <p:tav tm="0">
                                          <p:val>
                                            <p:fltVal val="720"/>
                                          </p:val>
                                        </p:tav>
                                        <p:tav tm="100000">
                                          <p:val>
                                            <p:fltVal val="0"/>
                                          </p:val>
                                        </p:tav>
                                      </p:tavLst>
                                    </p:anim>
                                    <p:anim calcmode="lin" valueType="num">
                                      <p:cBhvr>
                                        <p:cTn id="27" dur="2000" fill="hold"/>
                                        <p:tgtEl>
                                          <p:spTgt spid="13324">
                                            <p:txEl>
                                              <p:pRg st="2" end="2"/>
                                            </p:txEl>
                                          </p:spTgt>
                                        </p:tgtEl>
                                        <p:attrNameLst>
                                          <p:attrName>ppt_h</p:attrName>
                                        </p:attrNameLst>
                                      </p:cBhvr>
                                      <p:tavLst>
                                        <p:tav tm="0">
                                          <p:val>
                                            <p:fltVal val="0"/>
                                          </p:val>
                                        </p:tav>
                                        <p:tav tm="100000">
                                          <p:val>
                                            <p:strVal val="#ppt_h"/>
                                          </p:val>
                                        </p:tav>
                                      </p:tavLst>
                                    </p:anim>
                                    <p:anim calcmode="lin" valueType="num">
                                      <p:cBhvr>
                                        <p:cTn id="28" dur="2000" fill="hold"/>
                                        <p:tgtEl>
                                          <p:spTgt spid="13324">
                                            <p:txEl>
                                              <p:pRg st="2" end="2"/>
                                            </p:txEl>
                                          </p:spTgt>
                                        </p:tgtEl>
                                        <p:attrNameLst>
                                          <p:attrName>ppt_w</p:attrName>
                                        </p:attrNameLst>
                                      </p:cBhvr>
                                      <p:tavLst>
                                        <p:tav tm="0">
                                          <p:val>
                                            <p:fltVal val="0"/>
                                          </p:val>
                                        </p:tav>
                                        <p:tav tm="100000">
                                          <p:val>
                                            <p:strVal val="#ppt_w"/>
                                          </p:val>
                                        </p:tav>
                                      </p:tavLst>
                                    </p:anim>
                                  </p:childTnLst>
                                </p:cTn>
                              </p:par>
                            </p:childTnLst>
                          </p:cTn>
                        </p:par>
                        <p:par>
                          <p:cTn id="29" fill="hold" nodeType="afterGroup">
                            <p:stCondLst>
                              <p:cond delay="8000"/>
                            </p:stCondLst>
                            <p:childTnLst>
                              <p:par>
                                <p:cTn id="30" presetID="22" presetClass="entr" presetSubtype="8" fill="hold" grpId="0" nodeType="afterEffect">
                                  <p:stCondLst>
                                    <p:cond delay="0"/>
                                  </p:stCondLst>
                                  <p:childTnLst>
                                    <p:set>
                                      <p:cBhvr>
                                        <p:cTn id="31" dur="1" fill="hold">
                                          <p:stCondLst>
                                            <p:cond delay="0"/>
                                          </p:stCondLst>
                                        </p:cTn>
                                        <p:tgtEl>
                                          <p:spTgt spid="13319"/>
                                        </p:tgtEl>
                                        <p:attrNameLst>
                                          <p:attrName>style.visibility</p:attrName>
                                        </p:attrNameLst>
                                      </p:cBhvr>
                                      <p:to>
                                        <p:strVal val="visible"/>
                                      </p:to>
                                    </p:set>
                                    <p:animEffect transition="in" filter="wipe(left)">
                                      <p:cBhvr>
                                        <p:cTn id="32"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5" descr="Hanukkah"/>
          <p:cNvPicPr>
            <a:picLocks noChangeAspect="1" noChangeArrowheads="1"/>
          </p:cNvPicPr>
          <p:nvPr/>
        </p:nvPicPr>
        <p:blipFill>
          <a:blip r:embed="rId3">
            <a:extLst>
              <a:ext uri="{28A0092B-C50C-407E-A947-70E740481C1C}">
                <a14:useLocalDpi xmlns:a14="http://schemas.microsoft.com/office/drawing/2010/main" val="0"/>
              </a:ext>
            </a:extLst>
          </a:blip>
          <a:srcRect t="1910"/>
          <a:stretch>
            <a:fillRect/>
          </a:stretch>
        </p:blipFill>
        <p:spPr bwMode="auto">
          <a:xfrm>
            <a:off x="0" y="990600"/>
            <a:ext cx="46609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Rectangle 4"/>
          <p:cNvSpPr>
            <a:spLocks noGrp="1" noChangeArrowheads="1"/>
          </p:cNvSpPr>
          <p:nvPr>
            <p:ph type="title"/>
          </p:nvPr>
        </p:nvSpPr>
        <p:spPr>
          <a:xfrm rot="735820">
            <a:off x="0" y="963613"/>
            <a:ext cx="9448800" cy="2084387"/>
          </a:xfrm>
          <a:solidFill>
            <a:srgbClr val="336600"/>
          </a:solidFill>
        </p:spPr>
        <p:txBody>
          <a:bodyPr/>
          <a:lstStyle/>
          <a:p>
            <a:pPr eaLnBrk="1" hangingPunct="1">
              <a:defRPr/>
            </a:pPr>
            <a:r>
              <a:rPr lang="mn-MN" sz="3600">
                <a:latin typeface="Tahoma" charset="0"/>
                <a:ea typeface="ＭＳ Ｐゴシック" charset="0"/>
                <a:cs typeface="ＭＳ Ｐゴシック" charset="0"/>
              </a:rPr>
              <a:t>Ханнука</a:t>
            </a:r>
            <a:r>
              <a:rPr lang="en-US" sz="3600">
                <a:latin typeface="Tahoma" charset="0"/>
                <a:ea typeface="ＭＳ Ｐゴシック" charset="0"/>
                <a:cs typeface="ＭＳ Ｐゴシック" charset="0"/>
              </a:rPr>
              <a:t> (</a:t>
            </a:r>
            <a:r>
              <a:rPr lang="mn-MN" sz="3600">
                <a:latin typeface="Tahoma" charset="0"/>
                <a:ea typeface="ＭＳ Ｐゴシック" charset="0"/>
                <a:cs typeface="ＭＳ Ｐゴシック" charset="0"/>
              </a:rPr>
              <a:t>Гэрлэн Баяр</a:t>
            </a:r>
            <a:r>
              <a:rPr lang="en-US" sz="3600">
                <a:latin typeface="Tahoma" charset="0"/>
                <a:ea typeface="ＭＳ Ｐゴシック" charset="0"/>
                <a:cs typeface="ＭＳ Ｐゴシック" charset="0"/>
              </a:rPr>
              <a:t>)</a:t>
            </a:r>
            <a:r>
              <a:rPr lang="mn-MN" sz="3600">
                <a:latin typeface="Tahoma" charset="0"/>
                <a:ea typeface="ＭＳ Ｐゴシック" charset="0"/>
                <a:cs typeface="ＭＳ Ｐゴシック" charset="0"/>
              </a:rPr>
              <a:t>-аар МЭӨ 164 онд Селүсидийг ялсан Иудасын Маккабын ялалтыг тэмдэглэдэг</a:t>
            </a:r>
            <a:r>
              <a:rPr lang="en-US" sz="3600">
                <a:latin typeface="Tahoma" charset="0"/>
                <a:ea typeface="ＭＳ Ｐゴシック" charset="0"/>
                <a:cs typeface="ＭＳ Ｐゴシック" charset="0"/>
              </a:rPr>
              <a:t> </a:t>
            </a:r>
            <a:endParaRPr lang="en-US" sz="2800">
              <a:latin typeface="Tahoma" charset="0"/>
              <a:ea typeface="ＭＳ Ｐゴシック" charset="0"/>
              <a:cs typeface="ＭＳ Ｐゴシック" charset="0"/>
            </a:endParaRPr>
          </a:p>
        </p:txBody>
      </p:sp>
      <p:pic>
        <p:nvPicPr>
          <p:cNvPr id="90118" name="Picture 6" descr="hanukah">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52578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7" descr="Feasts"/>
          <p:cNvPicPr>
            <a:picLocks noChangeAspect="1" noChangeArrowheads="1"/>
          </p:cNvPicPr>
          <p:nvPr/>
        </p:nvPicPr>
        <p:blipFill>
          <a:blip r:embed="rId6">
            <a:extLst>
              <a:ext uri="{28A0092B-C50C-407E-A947-70E740481C1C}">
                <a14:useLocalDpi xmlns:a14="http://schemas.microsoft.com/office/drawing/2010/main" val="0"/>
              </a:ext>
            </a:extLst>
          </a:blip>
          <a:srcRect t="1271" r="68292" b="66525"/>
          <a:stretch>
            <a:fillRect/>
          </a:stretch>
        </p:blipFill>
        <p:spPr bwMode="auto">
          <a:xfrm>
            <a:off x="4635500" y="3276600"/>
            <a:ext cx="24511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8" descr="hanukkah lights"/>
          <p:cNvPicPr>
            <a:picLocks noChangeAspect="1" noChangeArrowheads="1"/>
          </p:cNvPicPr>
          <p:nvPr/>
        </p:nvPicPr>
        <p:blipFill>
          <a:blip r:embed="rId7">
            <a:extLst>
              <a:ext uri="{28A0092B-C50C-407E-A947-70E740481C1C}">
                <a14:useLocalDpi xmlns:a14="http://schemas.microsoft.com/office/drawing/2010/main" val="0"/>
              </a:ext>
            </a:extLst>
          </a:blip>
          <a:srcRect l="8296"/>
          <a:stretch>
            <a:fillRect/>
          </a:stretch>
        </p:blipFill>
        <p:spPr bwMode="auto">
          <a:xfrm>
            <a:off x="3629025" y="4038600"/>
            <a:ext cx="16113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0" name="Text Box 9"/>
          <p:cNvSpPr txBox="1">
            <a:spLocks noChangeArrowheads="1"/>
          </p:cNvSpPr>
          <p:nvPr/>
        </p:nvSpPr>
        <p:spPr bwMode="auto">
          <a:xfrm>
            <a:off x="8382000" y="0"/>
            <a:ext cx="762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131 137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19"/>
                                        </p:tgtEl>
                                        <p:attrNameLst>
                                          <p:attrName>style.visibility</p:attrName>
                                        </p:attrNameLst>
                                      </p:cBhvr>
                                      <p:to>
                                        <p:strVal val="visible"/>
                                      </p:to>
                                    </p:set>
                                    <p:animEffect transition="in" filter="dissolve">
                                      <p:cBhvr>
                                        <p:cTn id="7" dur="500"/>
                                        <p:tgtEl>
                                          <p:spTgt spid="901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0118"/>
                                        </p:tgtEl>
                                        <p:attrNameLst>
                                          <p:attrName>style.visibility</p:attrName>
                                        </p:attrNameLst>
                                      </p:cBhvr>
                                      <p:to>
                                        <p:strVal val="visible"/>
                                      </p:to>
                                    </p:set>
                                    <p:animEffect transition="in" filter="dissolve">
                                      <p:cBhvr>
                                        <p:cTn id="12" dur="500"/>
                                        <p:tgtEl>
                                          <p:spTgt spid="90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52400" y="-228600"/>
            <a:ext cx="8610600" cy="1066800"/>
          </a:xfrm>
        </p:spPr>
        <p:txBody>
          <a:bodyPr/>
          <a:lstStyle/>
          <a:p>
            <a:pPr eaLnBrk="1" hangingPunct="1">
              <a:defRPr/>
            </a:pPr>
            <a:r>
              <a:rPr lang="mn-MN" sz="3600">
                <a:latin typeface="Tahoma" charset="0"/>
                <a:ea typeface="ＭＳ Ｐゴシック" charset="0"/>
                <a:cs typeface="ＭＳ Ｐゴシック" charset="0"/>
              </a:rPr>
              <a:t>Майхан Баяр</a:t>
            </a:r>
            <a:r>
              <a:rPr lang="en-US" sz="3600">
                <a:latin typeface="Tahoma" charset="0"/>
                <a:ea typeface="ＭＳ Ｐゴシック" charset="0"/>
                <a:cs typeface="ＭＳ Ｐゴシック" charset="0"/>
              </a:rPr>
              <a:t>: </a:t>
            </a:r>
            <a:r>
              <a:rPr lang="mn-MN" sz="3600">
                <a:latin typeface="Tahoma" charset="0"/>
                <a:ea typeface="ＭＳ Ｐゴシック" charset="0"/>
                <a:cs typeface="ＭＳ Ｐゴシック" charset="0"/>
              </a:rPr>
              <a:t>Мөргөлийн Баяр</a:t>
            </a:r>
            <a:r>
              <a:rPr lang="en-US" sz="3600">
                <a:latin typeface="Tahoma" charset="0"/>
                <a:ea typeface="ＭＳ Ｐゴシック" charset="0"/>
                <a:cs typeface="ＭＳ Ｐゴシック" charset="0"/>
              </a:rPr>
              <a:t> #3</a:t>
            </a:r>
          </a:p>
        </p:txBody>
      </p:sp>
      <p:pic>
        <p:nvPicPr>
          <p:cNvPr id="166914" name="Picture 3" descr="Schematic Calenda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8200" y="685800"/>
            <a:ext cx="7010400" cy="5849938"/>
          </a:xfrm>
          <a:noFill/>
          <a:extLst>
            <a:ext uri="{909E8E84-426E-40dd-AFC4-6F175D3DCCD1}">
              <a14:hiddenFill xmlns:a14="http://schemas.microsoft.com/office/drawing/2010/main">
                <a:solidFill>
                  <a:srgbClr val="FFFFFF"/>
                </a:solidFill>
              </a14:hiddenFill>
            </a:ext>
          </a:extLst>
        </p:spPr>
      </p:pic>
      <p:sp>
        <p:nvSpPr>
          <p:cNvPr id="166915" name="Text Box 4"/>
          <p:cNvSpPr txBox="1">
            <a:spLocks noChangeArrowheads="1"/>
          </p:cNvSpPr>
          <p:nvPr/>
        </p:nvSpPr>
        <p:spPr bwMode="auto">
          <a:xfrm>
            <a:off x="1143000" y="3962400"/>
            <a:ext cx="1651000"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Пентекост</a:t>
            </a:r>
            <a:r>
              <a:rPr lang="en-US" sz="2000" b="1">
                <a:solidFill>
                  <a:srgbClr val="336600"/>
                </a:solidFill>
                <a:latin typeface="Arial" charset="0"/>
              </a:rPr>
              <a:t>)</a:t>
            </a:r>
          </a:p>
        </p:txBody>
      </p:sp>
      <p:sp>
        <p:nvSpPr>
          <p:cNvPr id="166916" name="Oval 5"/>
          <p:cNvSpPr>
            <a:spLocks noChangeArrowheads="1"/>
          </p:cNvSpPr>
          <p:nvPr/>
        </p:nvSpPr>
        <p:spPr bwMode="auto">
          <a:xfrm>
            <a:off x="0" y="5943600"/>
            <a:ext cx="1447800" cy="685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6917" name="Oval 6"/>
          <p:cNvSpPr>
            <a:spLocks noChangeArrowheads="1"/>
          </p:cNvSpPr>
          <p:nvPr/>
        </p:nvSpPr>
        <p:spPr bwMode="auto">
          <a:xfrm>
            <a:off x="914400" y="4267200"/>
            <a:ext cx="14478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6918" name="Text Box 7"/>
          <p:cNvSpPr txBox="1">
            <a:spLocks noChangeArrowheads="1"/>
          </p:cNvSpPr>
          <p:nvPr/>
        </p:nvSpPr>
        <p:spPr bwMode="auto">
          <a:xfrm>
            <a:off x="131763" y="6110288"/>
            <a:ext cx="5503862" cy="3698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800"/>
              <a:t>Мөргөлийн баяруудыг ногооноор бичиж дугуйлав</a:t>
            </a:r>
            <a:endParaRPr lang="en-US" sz="1800"/>
          </a:p>
        </p:txBody>
      </p:sp>
      <p:sp>
        <p:nvSpPr>
          <p:cNvPr id="166919" name="Text Box 8"/>
          <p:cNvSpPr txBox="1">
            <a:spLocks noChangeArrowheads="1"/>
          </p:cNvSpPr>
          <p:nvPr/>
        </p:nvSpPr>
        <p:spPr bwMode="auto">
          <a:xfrm>
            <a:off x="-12700" y="5715000"/>
            <a:ext cx="133508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Золилт</a:t>
            </a:r>
            <a:endParaRPr lang="en-US" b="1">
              <a:solidFill>
                <a:srgbClr val="0000FF"/>
              </a:solidFill>
            </a:endParaRPr>
          </a:p>
        </p:txBody>
      </p:sp>
      <p:sp>
        <p:nvSpPr>
          <p:cNvPr id="166920" name="Text Box 9"/>
          <p:cNvSpPr txBox="1">
            <a:spLocks noChangeArrowheads="1"/>
          </p:cNvSpPr>
          <p:nvPr/>
        </p:nvSpPr>
        <p:spPr bwMode="auto">
          <a:xfrm>
            <a:off x="-12700" y="5181600"/>
            <a:ext cx="217805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Тусгаарлалт</a:t>
            </a:r>
            <a:endParaRPr lang="en-US" b="1">
              <a:solidFill>
                <a:srgbClr val="0000FF"/>
              </a:solidFill>
            </a:endParaRPr>
          </a:p>
        </p:txBody>
      </p:sp>
      <p:sp>
        <p:nvSpPr>
          <p:cNvPr id="166921" name="Text Box 10"/>
          <p:cNvSpPr txBox="1">
            <a:spLocks noChangeArrowheads="1"/>
          </p:cNvSpPr>
          <p:nvPr/>
        </p:nvSpPr>
        <p:spPr bwMode="auto">
          <a:xfrm>
            <a:off x="-12700" y="4648200"/>
            <a:ext cx="157638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Амилалт</a:t>
            </a:r>
            <a:endParaRPr lang="en-US" b="1">
              <a:solidFill>
                <a:srgbClr val="0000FF"/>
              </a:solidFill>
            </a:endParaRPr>
          </a:p>
        </p:txBody>
      </p:sp>
      <p:sp>
        <p:nvSpPr>
          <p:cNvPr id="166922" name="Text Box 11"/>
          <p:cNvSpPr txBox="1">
            <a:spLocks noChangeArrowheads="1"/>
          </p:cNvSpPr>
          <p:nvPr/>
        </p:nvSpPr>
        <p:spPr bwMode="auto">
          <a:xfrm>
            <a:off x="0" y="3962400"/>
            <a:ext cx="930275"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Сүнс</a:t>
            </a:r>
            <a:endParaRPr lang="en-US" b="1">
              <a:solidFill>
                <a:srgbClr val="0000FF"/>
              </a:solidFill>
            </a:endParaRPr>
          </a:p>
        </p:txBody>
      </p:sp>
      <p:sp>
        <p:nvSpPr>
          <p:cNvPr id="49165" name="Text Box 13"/>
          <p:cNvSpPr txBox="1">
            <a:spLocks noChangeArrowheads="1"/>
          </p:cNvSpPr>
          <p:nvPr/>
        </p:nvSpPr>
        <p:spPr bwMode="auto">
          <a:xfrm>
            <a:off x="5600700" y="1279525"/>
            <a:ext cx="201453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Майхан Баяр</a:t>
            </a:r>
            <a:r>
              <a:rPr lang="en-US" sz="2000" b="1">
                <a:solidFill>
                  <a:srgbClr val="336600"/>
                </a:solidFill>
                <a:latin typeface="Arial" charset="0"/>
              </a:rPr>
              <a:t>)</a:t>
            </a:r>
          </a:p>
        </p:txBody>
      </p:sp>
      <p:sp>
        <p:nvSpPr>
          <p:cNvPr id="49166" name="Oval 14"/>
          <p:cNvSpPr>
            <a:spLocks noChangeArrowheads="1"/>
          </p:cNvSpPr>
          <p:nvPr/>
        </p:nvSpPr>
        <p:spPr bwMode="auto">
          <a:xfrm>
            <a:off x="4038600" y="1389063"/>
            <a:ext cx="1752600" cy="21113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6925" name="Text Box 15"/>
          <p:cNvSpPr txBox="1">
            <a:spLocks noChangeArrowheads="1"/>
          </p:cNvSpPr>
          <p:nvPr/>
        </p:nvSpPr>
        <p:spPr bwMode="auto">
          <a:xfrm>
            <a:off x="1752600" y="5105400"/>
            <a:ext cx="212248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Исгээгүй талх</a:t>
            </a:r>
            <a:r>
              <a:rPr lang="en-US" sz="2000" b="1">
                <a:solidFill>
                  <a:srgbClr val="336600"/>
                </a:solidFill>
                <a:latin typeface="Arial" charset="0"/>
              </a:rPr>
              <a:t>)</a:t>
            </a:r>
          </a:p>
        </p:txBody>
      </p:sp>
      <p:sp>
        <p:nvSpPr>
          <p:cNvPr id="166926" name="Text Box 17"/>
          <p:cNvSpPr txBox="1">
            <a:spLocks noChangeArrowheads="1"/>
          </p:cNvSpPr>
          <p:nvPr/>
        </p:nvSpPr>
        <p:spPr bwMode="auto">
          <a:xfrm>
            <a:off x="2133600" y="4724400"/>
            <a:ext cx="1952625"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Идээн өргөл</a:t>
            </a:r>
            <a:r>
              <a:rPr lang="en-US" sz="2000" b="1">
                <a:solidFill>
                  <a:srgbClr val="336600"/>
                </a:solidFill>
                <a:latin typeface="Arial" charset="0"/>
              </a:rPr>
              <a:t>)</a:t>
            </a:r>
          </a:p>
        </p:txBody>
      </p:sp>
      <p:sp>
        <p:nvSpPr>
          <p:cNvPr id="166927" name="Rectangle 18"/>
          <p:cNvSpPr>
            <a:spLocks noChangeArrowheads="1"/>
          </p:cNvSpPr>
          <p:nvPr/>
        </p:nvSpPr>
        <p:spPr bwMode="auto">
          <a:xfrm>
            <a:off x="0" y="4648200"/>
            <a:ext cx="4267200" cy="152400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6928" name="Text Box 19"/>
          <p:cNvSpPr txBox="1">
            <a:spLocks noChangeArrowheads="1"/>
          </p:cNvSpPr>
          <p:nvPr/>
        </p:nvSpPr>
        <p:spPr bwMode="auto">
          <a:xfrm>
            <a:off x="8001000" y="517525"/>
            <a:ext cx="137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129-30, 137</a:t>
            </a:r>
          </a:p>
        </p:txBody>
      </p:sp>
      <p:sp>
        <p:nvSpPr>
          <p:cNvPr id="166929" name="Text Box 38"/>
          <p:cNvSpPr txBox="1">
            <a:spLocks noChangeArrowheads="1"/>
          </p:cNvSpPr>
          <p:nvPr/>
        </p:nvSpPr>
        <p:spPr bwMode="auto">
          <a:xfrm>
            <a:off x="1981200" y="762000"/>
            <a:ext cx="167640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Хөөргөлт</a:t>
            </a:r>
            <a:endParaRPr lang="en-US" b="1">
              <a:solidFill>
                <a:srgbClr val="0000FF"/>
              </a:solidFill>
            </a:endParaRPr>
          </a:p>
        </p:txBody>
      </p:sp>
      <p:sp>
        <p:nvSpPr>
          <p:cNvPr id="166930" name="Text Box 40"/>
          <p:cNvSpPr txBox="1">
            <a:spLocks noChangeArrowheads="1"/>
          </p:cNvSpPr>
          <p:nvPr/>
        </p:nvSpPr>
        <p:spPr bwMode="auto">
          <a:xfrm>
            <a:off x="5410200" y="685800"/>
            <a:ext cx="144145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Гэмшил</a:t>
            </a:r>
            <a:endParaRPr lang="en-US" b="1">
              <a:solidFill>
                <a:srgbClr val="0000FF"/>
              </a:solidFill>
            </a:endParaRPr>
          </a:p>
        </p:txBody>
      </p:sp>
      <p:sp>
        <p:nvSpPr>
          <p:cNvPr id="166931" name="TextBox 1"/>
          <p:cNvSpPr txBox="1">
            <a:spLocks noChangeArrowheads="1"/>
          </p:cNvSpPr>
          <p:nvPr/>
        </p:nvSpPr>
        <p:spPr bwMode="auto">
          <a:xfrm>
            <a:off x="1968500" y="5411788"/>
            <a:ext cx="1595438"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400">
                <a:solidFill>
                  <a:srgbClr val="336600"/>
                </a:solidFill>
              </a:rPr>
              <a:t>Дээгүүр өнгөрөх</a:t>
            </a:r>
            <a:endParaRPr lang="en-US" sz="1400">
              <a:solidFill>
                <a:srgbClr val="336600"/>
              </a:solidFill>
            </a:endParaRPr>
          </a:p>
          <a:p>
            <a:endParaRPr lang="en-US" sz="1400"/>
          </a:p>
        </p:txBody>
      </p:sp>
      <p:sp>
        <p:nvSpPr>
          <p:cNvPr id="166932" name="Oval 16"/>
          <p:cNvSpPr>
            <a:spLocks noChangeArrowheads="1"/>
          </p:cNvSpPr>
          <p:nvPr/>
        </p:nvSpPr>
        <p:spPr bwMode="auto">
          <a:xfrm>
            <a:off x="1828800" y="5410200"/>
            <a:ext cx="1735138"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 name="Oval 14"/>
          <p:cNvSpPr>
            <a:spLocks noChangeArrowheads="1"/>
          </p:cNvSpPr>
          <p:nvPr/>
        </p:nvSpPr>
        <p:spPr bwMode="auto">
          <a:xfrm>
            <a:off x="990600" y="1981200"/>
            <a:ext cx="1752600" cy="533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Oval 14"/>
          <p:cNvSpPr>
            <a:spLocks noChangeArrowheads="1"/>
          </p:cNvSpPr>
          <p:nvPr/>
        </p:nvSpPr>
        <p:spPr bwMode="auto">
          <a:xfrm>
            <a:off x="5867400" y="3124200"/>
            <a:ext cx="1752600" cy="533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6935" name="Text Box 40"/>
          <p:cNvSpPr txBox="1">
            <a:spLocks noChangeArrowheads="1"/>
          </p:cNvSpPr>
          <p:nvPr/>
        </p:nvSpPr>
        <p:spPr bwMode="auto">
          <a:xfrm>
            <a:off x="4941888" y="1785938"/>
            <a:ext cx="1741487" cy="461962"/>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Хаанчлал</a:t>
            </a:r>
            <a:endParaRPr lang="en-US" b="1">
              <a:solidFill>
                <a:srgbClr val="0000FF"/>
              </a:solidFill>
            </a:endParaRPr>
          </a:p>
        </p:txBody>
      </p:sp>
      <p:sp>
        <p:nvSpPr>
          <p:cNvPr id="25" name="Oval 14"/>
          <p:cNvSpPr>
            <a:spLocks noChangeArrowheads="1"/>
          </p:cNvSpPr>
          <p:nvPr/>
        </p:nvSpPr>
        <p:spPr bwMode="auto">
          <a:xfrm>
            <a:off x="4495800" y="5486400"/>
            <a:ext cx="1752600" cy="533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9166"/>
                                        </p:tgtEl>
                                        <p:attrNameLst>
                                          <p:attrName>style.visibility</p:attrName>
                                        </p:attrNameLst>
                                      </p:cBhvr>
                                      <p:to>
                                        <p:strVal val="visible"/>
                                      </p:to>
                                    </p:set>
                                    <p:animEffect transition="in" filter="wedge">
                                      <p:cBhvr>
                                        <p:cTn id="7" dur="500"/>
                                        <p:tgtEl>
                                          <p:spTgt spid="4916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9165"/>
                                        </p:tgtEl>
                                        <p:attrNameLst>
                                          <p:attrName>style.visibility</p:attrName>
                                        </p:attrNameLst>
                                      </p:cBhvr>
                                      <p:to>
                                        <p:strVal val="visible"/>
                                      </p:to>
                                    </p:set>
                                    <p:animEffect transition="in" filter="dissolve">
                                      <p:cBhvr>
                                        <p:cTn id="10" dur="500"/>
                                        <p:tgtEl>
                                          <p:spTgt spid="49165"/>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edge">
                                      <p:cBhvr>
                                        <p:cTn id="13" dur="500"/>
                                        <p:tgtEl>
                                          <p:spTgt spid="22"/>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edge">
                                      <p:cBhvr>
                                        <p:cTn id="16" dur="500"/>
                                        <p:tgtEl>
                                          <p:spTgt spid="23"/>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edg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5" grpId="0" animBg="1" autoUpdateAnimBg="0"/>
      <p:bldP spid="49166" grpId="0" animBg="1"/>
      <p:bldP spid="22" grpId="0" animBg="1"/>
      <p:bldP spid="23" grpId="0" animBg="1"/>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6" descr="Purim"/>
          <p:cNvPicPr>
            <a:picLocks noChangeAspect="1" noChangeArrowheads="1"/>
          </p:cNvPicPr>
          <p:nvPr/>
        </p:nvPicPr>
        <p:blipFill>
          <a:blip r:embed="rId3">
            <a:extLst>
              <a:ext uri="{28A0092B-C50C-407E-A947-70E740481C1C}">
                <a14:useLocalDpi xmlns:a14="http://schemas.microsoft.com/office/drawing/2010/main" val="0"/>
              </a:ext>
            </a:extLst>
          </a:blip>
          <a:srcRect b="664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Rectangle 2"/>
          <p:cNvSpPr>
            <a:spLocks noGrp="1" noChangeArrowheads="1"/>
          </p:cNvSpPr>
          <p:nvPr>
            <p:ph type="title"/>
          </p:nvPr>
        </p:nvSpPr>
        <p:spPr>
          <a:xfrm>
            <a:off x="457200" y="76200"/>
            <a:ext cx="8229600" cy="788988"/>
          </a:xfrm>
        </p:spPr>
        <p:txBody>
          <a:bodyPr/>
          <a:lstStyle/>
          <a:p>
            <a:pPr eaLnBrk="1" hangingPunct="1">
              <a:defRPr/>
            </a:pPr>
            <a:r>
              <a:rPr lang="mn-MN">
                <a:solidFill>
                  <a:schemeClr val="tx1"/>
                </a:solidFill>
                <a:latin typeface="Tahoma" charset="0"/>
                <a:ea typeface="ＭＳ Ｐゴシック" charset="0"/>
                <a:cs typeface="ＭＳ Ｐゴシック" charset="0"/>
              </a:rPr>
              <a:t>Пурим</a:t>
            </a:r>
            <a:r>
              <a:rPr lang="en-US">
                <a:solidFill>
                  <a:schemeClr val="tx1"/>
                </a:solidFill>
                <a:latin typeface="Tahoma" charset="0"/>
                <a:ea typeface="ＭＳ Ｐゴシック" charset="0"/>
                <a:cs typeface="ＭＳ Ｐゴシック" charset="0"/>
              </a:rPr>
              <a:t>: </a:t>
            </a:r>
            <a:r>
              <a:rPr lang="mn-MN">
                <a:solidFill>
                  <a:schemeClr val="tx1"/>
                </a:solidFill>
                <a:latin typeface="Tahoma" charset="0"/>
                <a:ea typeface="ＭＳ Ｐゴシック" charset="0"/>
                <a:cs typeface="ＭＳ Ｐゴシック" charset="0"/>
              </a:rPr>
              <a:t>Маш олон ялалтууд</a:t>
            </a:r>
            <a:endParaRPr lang="en-US">
              <a:solidFill>
                <a:schemeClr val="tx1"/>
              </a:solidFill>
              <a:latin typeface="Tahoma" charset="0"/>
              <a:ea typeface="ＭＳ Ｐゴシック" charset="0"/>
              <a:cs typeface="ＭＳ Ｐゴシック" charset="0"/>
            </a:endParaRPr>
          </a:p>
        </p:txBody>
      </p:sp>
      <p:sp>
        <p:nvSpPr>
          <p:cNvPr id="168963" name="Text Box 7"/>
          <p:cNvSpPr txBox="1">
            <a:spLocks noChangeArrowheads="1"/>
          </p:cNvSpPr>
          <p:nvPr/>
        </p:nvSpPr>
        <p:spPr bwMode="auto">
          <a:xfrm>
            <a:off x="8382000" y="0"/>
            <a:ext cx="762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060400"/>
                </a:solidFill>
              </a:rPr>
              <a:t>132 137</a:t>
            </a:r>
            <a:endParaRPr lang="en-US" sz="2000" b="1"/>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marL="914400" indent="-914400" algn="l" eaLnBrk="1" hangingPunct="1">
              <a:tabLst>
                <a:tab pos="914400" algn="l"/>
              </a:tabLst>
              <a:defRPr/>
            </a:pPr>
            <a:r>
              <a:rPr lang="en-US" sz="3600">
                <a:latin typeface="Tahoma" charset="0"/>
                <a:ea typeface="ＭＳ Ｐゴシック" charset="0"/>
                <a:cs typeface="ＭＳ Ｐゴシック" charset="0"/>
              </a:rPr>
              <a:t>I. 	</a:t>
            </a:r>
            <a:r>
              <a:rPr lang="mn-MN" sz="3600">
                <a:latin typeface="Tahoma" charset="0"/>
                <a:ea typeface="ＭＳ Ｐゴシック" charset="0"/>
                <a:cs typeface="ＭＳ Ｐゴシック" charset="0"/>
              </a:rPr>
              <a:t>Израйльчууд Бурхантай ариунаар алхахын тулд амарсан. </a:t>
            </a:r>
            <a:endParaRPr lang="en-US" sz="3600">
              <a:latin typeface="Tahoma" charset="0"/>
              <a:ea typeface="ＭＳ Ｐゴシック" charset="0"/>
              <a:cs typeface="ＭＳ Ｐゴシック" charset="0"/>
            </a:endParaRPr>
          </a:p>
        </p:txBody>
      </p:sp>
      <p:sp>
        <p:nvSpPr>
          <p:cNvPr id="52227" name="Rectangle 3"/>
          <p:cNvSpPr>
            <a:spLocks noGrp="1" noChangeArrowheads="1"/>
          </p:cNvSpPr>
          <p:nvPr>
            <p:ph type="body" idx="1"/>
          </p:nvPr>
        </p:nvSpPr>
        <p:spPr>
          <a:xfrm>
            <a:off x="1447800" y="1600200"/>
            <a:ext cx="7162800" cy="4953000"/>
          </a:xfrm>
        </p:spPr>
        <p:txBody>
          <a:bodyPr/>
          <a:lstStyle/>
          <a:p>
            <a:pPr marL="609600" indent="-609600" eaLnBrk="1" hangingPunct="1">
              <a:buSzTx/>
              <a:defRPr/>
            </a:pPr>
            <a:r>
              <a:rPr lang="mn-MN" altLang="zh-CN" sz="2800">
                <a:latin typeface="Tahoma" charset="0"/>
                <a:ea typeface="宋体" charset="0"/>
                <a:cs typeface="宋体" charset="0"/>
              </a:rPr>
              <a:t>Бүх Иудей эрчүүд </a:t>
            </a:r>
            <a:r>
              <a:rPr lang="mn-MN" altLang="zh-CN" sz="2800" u="sng">
                <a:latin typeface="Tahoma" charset="0"/>
                <a:ea typeface="宋体" charset="0"/>
                <a:cs typeface="宋体" charset="0"/>
              </a:rPr>
              <a:t>жилд гурван удаа</a:t>
            </a:r>
            <a:r>
              <a:rPr lang="mn-MN" altLang="zh-CN" sz="2800">
                <a:latin typeface="Tahoma" charset="0"/>
                <a:ea typeface="宋体" charset="0"/>
                <a:cs typeface="宋体" charset="0"/>
              </a:rPr>
              <a:t> тэдний амьдрал дахь Бурханы ерөөлүүдийг дурсахаар баяруудыг тэмдэглэдэг байв</a:t>
            </a:r>
            <a:r>
              <a:rPr lang="en-US" altLang="zh-CN" sz="2800">
                <a:latin typeface="Tahoma" charset="0"/>
                <a:ea typeface="宋体" charset="0"/>
                <a:cs typeface="宋体" charset="0"/>
              </a:rPr>
              <a:t> (E</a:t>
            </a:r>
            <a:r>
              <a:rPr lang="mn-MN" altLang="zh-CN" sz="2800">
                <a:latin typeface="Tahoma" charset="0"/>
                <a:ea typeface="宋体" charset="0"/>
                <a:cs typeface="宋体" charset="0"/>
              </a:rPr>
              <a:t>гипетээс гарсан нь</a:t>
            </a:r>
            <a:r>
              <a:rPr lang="en-US" altLang="zh-CN" sz="2800">
                <a:latin typeface="Tahoma" charset="0"/>
                <a:ea typeface="宋体" charset="0"/>
                <a:cs typeface="宋体" charset="0"/>
              </a:rPr>
              <a:t>. 23:14-19).</a:t>
            </a:r>
          </a:p>
          <a:p>
            <a:pPr marL="609600" indent="-609600" eaLnBrk="1" hangingPunct="1">
              <a:buSzTx/>
              <a:defRPr/>
            </a:pPr>
            <a:r>
              <a:rPr lang="mn-MN" altLang="zh-CN" sz="2800" b="1" u="sng">
                <a:latin typeface="Tahoma" charset="0"/>
                <a:ea typeface="宋体" charset="0"/>
                <a:cs typeface="宋体" charset="0"/>
              </a:rPr>
              <a:t>Ариун өдрийг </a:t>
            </a:r>
            <a:r>
              <a:rPr lang="en-US" altLang="zh-CN" sz="2800" b="1" u="sng">
                <a:latin typeface="Tahoma" charset="0"/>
                <a:ea typeface="宋体" charset="0"/>
                <a:cs typeface="宋体" charset="0"/>
              </a:rPr>
              <a:t>(</a:t>
            </a:r>
            <a:r>
              <a:rPr lang="mn-MN" altLang="zh-CN" sz="2800" b="1" u="sng">
                <a:latin typeface="Tahoma" charset="0"/>
                <a:ea typeface="宋体" charset="0"/>
                <a:cs typeface="宋体" charset="0"/>
              </a:rPr>
              <a:t>саббат</a:t>
            </a:r>
            <a:r>
              <a:rPr lang="en-US" altLang="zh-CN" sz="2800" b="1" u="sng">
                <a:latin typeface="Tahoma" charset="0"/>
                <a:ea typeface="宋体" charset="0"/>
                <a:cs typeface="宋体" charset="0"/>
              </a:rPr>
              <a:t>)</a:t>
            </a:r>
            <a:r>
              <a:rPr lang="mn-MN" altLang="zh-CN" sz="2800" b="1" u="sng">
                <a:latin typeface="Tahoma" charset="0"/>
                <a:ea typeface="宋体" charset="0"/>
                <a:cs typeface="宋体" charset="0"/>
              </a:rPr>
              <a:t> </a:t>
            </a:r>
            <a:r>
              <a:rPr lang="mn-MN" altLang="zh-CN" sz="2800">
                <a:latin typeface="Tahoma" charset="0"/>
                <a:ea typeface="宋体" charset="0"/>
                <a:cs typeface="宋体" charset="0"/>
              </a:rPr>
              <a:t>сахих нь Бурханы хувьд гол тушаал байсан бөгөөд энэ нь Ариун Эзэн хэрхэн Израйльтай гэрээ байгуулсны илэрхийлэл болдог </a:t>
            </a:r>
            <a:r>
              <a:rPr lang="en-US" altLang="zh-CN" sz="2800">
                <a:latin typeface="Tahoma" charset="0"/>
                <a:ea typeface="宋体" charset="0"/>
                <a:cs typeface="宋体" charset="0"/>
              </a:rPr>
              <a:t>(31:12-17).</a:t>
            </a:r>
            <a:endParaRPr lang="en-US" sz="2800">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4" descr="292_IMG2">
            <a:hlinkClick r:id="rId3"/>
          </p:cNvPr>
          <p:cNvPicPr>
            <a:picLocks noChangeAspect="1" noChangeArrowheads="1"/>
          </p:cNvPicPr>
          <p:nvPr/>
        </p:nvPicPr>
        <p:blipFill>
          <a:blip r:embed="rId4">
            <a:lum bright="-48000"/>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Rectangle 2"/>
          <p:cNvSpPr>
            <a:spLocks noGrp="1" noChangeArrowheads="1"/>
          </p:cNvSpPr>
          <p:nvPr>
            <p:ph type="title"/>
          </p:nvPr>
        </p:nvSpPr>
        <p:spPr>
          <a:xfrm>
            <a:off x="152400" y="274638"/>
            <a:ext cx="8991600" cy="1143000"/>
          </a:xfrm>
          <a:effectLst>
            <a:outerShdw blurRad="63500" dist="35921" dir="2700000" algn="ctr" rotWithShape="0">
              <a:srgbClr val="060400">
                <a:alpha val="74997"/>
              </a:srgbClr>
            </a:outerShdw>
          </a:effectLst>
        </p:spPr>
        <p:txBody>
          <a:bodyPr/>
          <a:lstStyle/>
          <a:p>
            <a:pPr marL="509588" indent="-509588" algn="l" eaLnBrk="1" hangingPunct="1">
              <a:defRPr/>
            </a:pPr>
            <a:r>
              <a:rPr lang="en-US" sz="4000">
                <a:latin typeface="Tahoma" charset="0"/>
                <a:ea typeface="ＭＳ Ｐゴシック" charset="0"/>
                <a:cs typeface="ＭＳ Ｐゴシック" charset="0"/>
              </a:rPr>
              <a:t>I. 	</a:t>
            </a:r>
            <a:r>
              <a:rPr lang="mn-MN" sz="4000">
                <a:latin typeface="Tahoma" charset="0"/>
                <a:ea typeface="ＭＳ Ｐゴシック" charset="0"/>
                <a:cs typeface="ＭＳ Ｐゴシック" charset="0"/>
              </a:rPr>
              <a:t>Израйльчууд Бурхантай ариунаар алхахын тулд амарсан. </a:t>
            </a:r>
            <a:endParaRPr lang="en-US">
              <a:latin typeface="Tahoma" charset="0"/>
              <a:ea typeface="ＭＳ Ｐゴシック" charset="0"/>
              <a:cs typeface="ＭＳ Ｐゴシック" charset="0"/>
            </a:endParaRPr>
          </a:p>
        </p:txBody>
      </p:sp>
      <p:sp>
        <p:nvSpPr>
          <p:cNvPr id="62470" name="Rectangle 6"/>
          <p:cNvSpPr>
            <a:spLocks noChangeArrowheads="1"/>
          </p:cNvSpPr>
          <p:nvPr/>
        </p:nvSpPr>
        <p:spPr bwMode="auto">
          <a:xfrm>
            <a:off x="762000" y="1600200"/>
            <a:ext cx="8229600" cy="4953000"/>
          </a:xfrm>
          <a:prstGeom prst="rect">
            <a:avLst/>
          </a:prstGeom>
          <a:noFill/>
          <a:ln w="9525">
            <a:noFill/>
            <a:miter lim="800000"/>
            <a:headEnd/>
            <a:tailEnd/>
          </a:ln>
          <a:effectLst/>
        </p:spPr>
        <p:txBody>
          <a:bodyPr/>
          <a:lstStyle/>
          <a:p>
            <a:pPr marL="457200" indent="-457200" eaLnBrk="1" hangingPunct="1">
              <a:buFont typeface="Wingdings" charset="0"/>
              <a:buChar char="§"/>
              <a:defRPr/>
            </a:pPr>
            <a:r>
              <a:rPr lang="mn-MN" altLang="zh-CN" sz="2800">
                <a:ea typeface="宋体" charset="0"/>
                <a:cs typeface="宋体" charset="0"/>
              </a:rPr>
              <a:t>Бүх Иудей эрчүүд </a:t>
            </a:r>
            <a:r>
              <a:rPr lang="mn-MN" altLang="zh-CN" sz="2800" u="sng">
                <a:ea typeface="宋体" charset="0"/>
                <a:cs typeface="宋体" charset="0"/>
              </a:rPr>
              <a:t>жилд гурван удаа</a:t>
            </a:r>
            <a:r>
              <a:rPr lang="mn-MN" altLang="zh-CN" sz="2800">
                <a:ea typeface="宋体" charset="0"/>
                <a:cs typeface="宋体" charset="0"/>
              </a:rPr>
              <a:t> тэдний амьдрал дахь Бурханы ерөөлүүдийг дурсахаар баяруудыг тэмдэглэдэг байв</a:t>
            </a:r>
            <a:r>
              <a:rPr lang="en-US" altLang="zh-CN" sz="2800">
                <a:ea typeface="宋体" charset="0"/>
                <a:cs typeface="宋体" charset="0"/>
              </a:rPr>
              <a:t> (E</a:t>
            </a:r>
            <a:r>
              <a:rPr lang="mn-MN" altLang="zh-CN" sz="2800">
                <a:ea typeface="宋体" charset="0"/>
                <a:cs typeface="宋体" charset="0"/>
              </a:rPr>
              <a:t>гипетээс гарсан нь</a:t>
            </a:r>
            <a:r>
              <a:rPr lang="en-US" altLang="zh-CN" sz="2800">
                <a:ea typeface="宋体" charset="0"/>
                <a:cs typeface="宋体" charset="0"/>
              </a:rPr>
              <a:t>. 23:14-19).</a:t>
            </a:r>
          </a:p>
          <a:p>
            <a:pPr marL="457200" indent="-457200" eaLnBrk="1" hangingPunct="1">
              <a:buFont typeface="Wingdings" charset="0"/>
              <a:buChar char="§"/>
              <a:defRPr/>
            </a:pPr>
            <a:r>
              <a:rPr lang="mn-MN" altLang="zh-CN" sz="2800" b="1" u="sng">
                <a:ea typeface="宋体" charset="0"/>
                <a:cs typeface="宋体" charset="0"/>
              </a:rPr>
              <a:t>Ариун өдрийг </a:t>
            </a:r>
            <a:r>
              <a:rPr lang="en-US" altLang="zh-CN" sz="2800" b="1" u="sng">
                <a:ea typeface="宋体" charset="0"/>
                <a:cs typeface="宋体" charset="0"/>
              </a:rPr>
              <a:t>(</a:t>
            </a:r>
            <a:r>
              <a:rPr lang="mn-MN" altLang="zh-CN" sz="2800" b="1" u="sng">
                <a:ea typeface="宋体" charset="0"/>
                <a:cs typeface="宋体" charset="0"/>
              </a:rPr>
              <a:t>саббат</a:t>
            </a:r>
            <a:r>
              <a:rPr lang="en-US" altLang="zh-CN" sz="2800" b="1" u="sng">
                <a:ea typeface="宋体" charset="0"/>
                <a:cs typeface="宋体" charset="0"/>
              </a:rPr>
              <a:t>)</a:t>
            </a:r>
            <a:r>
              <a:rPr lang="mn-MN" altLang="zh-CN" sz="2800" b="1">
                <a:ea typeface="宋体" charset="0"/>
                <a:cs typeface="宋体" charset="0"/>
              </a:rPr>
              <a:t> </a:t>
            </a:r>
            <a:r>
              <a:rPr lang="mn-MN" altLang="zh-CN" sz="2800">
                <a:ea typeface="宋体" charset="0"/>
                <a:cs typeface="宋体" charset="0"/>
              </a:rPr>
              <a:t>сахих нь Бурханы хувьд гол тушаал байсан бөгөөд энэ нь Ариун Эзэн хэрхэн Израйльтай гэрээ байгуулсны илэрхийлэл болдог </a:t>
            </a:r>
            <a:r>
              <a:rPr lang="en-US" altLang="zh-CN" sz="2800">
                <a:ea typeface="宋体" charset="0"/>
                <a:cs typeface="宋体" charset="0"/>
              </a:rPr>
              <a:t>(31:12-17</a:t>
            </a:r>
            <a:r>
              <a:rPr lang="en-US" altLang="zh-CN" sz="2800">
                <a:effectLst>
                  <a:outerShdw blurRad="38100" dist="38100" dir="2700000" algn="tl">
                    <a:srgbClr val="000000"/>
                  </a:outerShdw>
                </a:effectLst>
                <a:ea typeface="宋体" charset="0"/>
                <a:cs typeface="宋体" charset="0"/>
              </a:rPr>
              <a:t>).</a:t>
            </a:r>
          </a:p>
          <a:p>
            <a:pPr marL="457200" indent="-457200" algn="just" eaLnBrk="1" hangingPunct="1">
              <a:spcBef>
                <a:spcPct val="20000"/>
              </a:spcBef>
              <a:buClr>
                <a:schemeClr val="hlink"/>
              </a:buClr>
              <a:buFont typeface="Wingdings" charset="0"/>
              <a:buChar char="§"/>
              <a:defRPr/>
            </a:pPr>
            <a:r>
              <a:rPr lang="mn-MN" altLang="zh-CN" sz="2800">
                <a:effectLst>
                  <a:outerShdw blurRad="38100" dist="38100" dir="2700000" algn="tl">
                    <a:srgbClr val="000000"/>
                  </a:outerShdw>
                </a:effectLst>
                <a:ea typeface="宋体" charset="0"/>
                <a:cs typeface="宋体" charset="0"/>
              </a:rPr>
              <a:t>Ариун амралтын өдрийг зөрчих нэг эхлэл нь Саббат өдөр </a:t>
            </a:r>
            <a:r>
              <a:rPr lang="mn-MN" altLang="zh-CN" sz="2800" b="1" u="sng">
                <a:effectLst>
                  <a:outerShdw blurRad="38100" dist="38100" dir="2700000" algn="tl">
                    <a:srgbClr val="000000"/>
                  </a:outerShdw>
                </a:effectLst>
                <a:ea typeface="宋体" charset="0"/>
                <a:cs typeface="宋体" charset="0"/>
              </a:rPr>
              <a:t>гал асаах</a:t>
            </a:r>
            <a:r>
              <a:rPr lang="mn-MN" altLang="zh-CN" sz="2800" b="1">
                <a:effectLst>
                  <a:outerShdw blurRad="38100" dist="38100" dir="2700000" algn="tl">
                    <a:srgbClr val="000000"/>
                  </a:outerShdw>
                </a:effectLst>
                <a:ea typeface="宋体" charset="0"/>
                <a:cs typeface="宋体" charset="0"/>
              </a:rPr>
              <a:t> </a:t>
            </a:r>
            <a:r>
              <a:rPr lang="mn-MN" altLang="zh-CN" sz="2800">
                <a:effectLst>
                  <a:outerShdw blurRad="38100" dist="38100" dir="2700000" algn="tl">
                    <a:srgbClr val="000000"/>
                  </a:outerShdw>
                </a:effectLst>
                <a:ea typeface="宋体" charset="0"/>
                <a:cs typeface="宋体" charset="0"/>
              </a:rPr>
              <a:t>явдал байв. </a:t>
            </a:r>
            <a:r>
              <a:rPr lang="en-US" altLang="zh-CN" sz="2800">
                <a:effectLst>
                  <a:outerShdw blurRad="38100" dist="38100" dir="2700000" algn="tl">
                    <a:srgbClr val="000000"/>
                  </a:outerShdw>
                </a:effectLst>
                <a:ea typeface="宋体" charset="0"/>
                <a:cs typeface="宋体" charset="0"/>
              </a:rPr>
              <a:t>(35:1-3).</a:t>
            </a:r>
            <a:endParaRPr lang="en-US" sz="2800">
              <a:effectLst>
                <a:outerShdw blurRad="38100" dist="38100" dir="2700000" algn="tl">
                  <a:srgbClr val="000000"/>
                </a:outerShdw>
              </a:effectLst>
              <a:ea typeface="宋体" charset="0"/>
              <a:cs typeface="宋体"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62470">
                                            <p:txEl>
                                              <p:pRg st="2" end="2"/>
                                            </p:txEl>
                                          </p:spTgt>
                                        </p:tgtEl>
                                        <p:attrNameLst>
                                          <p:attrName>style.visibility</p:attrName>
                                        </p:attrNameLst>
                                      </p:cBhvr>
                                      <p:to>
                                        <p:strVal val="visible"/>
                                      </p:to>
                                    </p:set>
                                    <p:animEffect transition="in" filter="fade">
                                      <p:cBhvr>
                                        <p:cTn id="7" dur="800" decel="100000"/>
                                        <p:tgtEl>
                                          <p:spTgt spid="62470">
                                            <p:txEl>
                                              <p:pRg st="2" end="2"/>
                                            </p:txEl>
                                          </p:spTgt>
                                        </p:tgtEl>
                                      </p:cBhvr>
                                    </p:animEffect>
                                    <p:anim calcmode="lin" valueType="num">
                                      <p:cBhvr>
                                        <p:cTn id="8" dur="800" decel="100000" fill="hold"/>
                                        <p:tgtEl>
                                          <p:spTgt spid="62470">
                                            <p:txEl>
                                              <p:pRg st="2" end="2"/>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62470">
                                            <p:txEl>
                                              <p:pRg st="2" end="2"/>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2470">
                                            <p:txEl>
                                              <p:pRg st="2" end="2"/>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2470">
                                            <p:txEl>
                                              <p:pRg st="2" end="2"/>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2470">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4" descr="Flowers 055"/>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Rectangle 2"/>
          <p:cNvSpPr>
            <a:spLocks noGrp="1" noChangeArrowheads="1"/>
          </p:cNvSpPr>
          <p:nvPr>
            <p:ph type="title"/>
          </p:nvPr>
        </p:nvSpPr>
        <p:spPr>
          <a:xfrm>
            <a:off x="152400" y="274638"/>
            <a:ext cx="8991600" cy="1143000"/>
          </a:xfrm>
        </p:spPr>
        <p:txBody>
          <a:bodyPr/>
          <a:lstStyle/>
          <a:p>
            <a:pPr eaLnBrk="1" hangingPunct="1">
              <a:defRPr/>
            </a:pPr>
            <a:r>
              <a:rPr lang="en-US" sz="3200">
                <a:solidFill>
                  <a:schemeClr val="tx1"/>
                </a:solidFill>
                <a:latin typeface="Tahoma" charset="0"/>
                <a:ea typeface="ＭＳ Ｐゴシック" charset="0"/>
                <a:cs typeface="ＭＳ Ｐゴシック" charset="0"/>
              </a:rPr>
              <a:t>II. </a:t>
            </a:r>
            <a:r>
              <a:rPr lang="mn-MN" sz="3200">
                <a:solidFill>
                  <a:schemeClr val="tx1"/>
                </a:solidFill>
                <a:latin typeface="Tahoma" charset="0"/>
                <a:ea typeface="ＭＳ Ｐゴシック" charset="0"/>
                <a:cs typeface="ＭＳ Ｐゴシック" charset="0"/>
              </a:rPr>
              <a:t>Бидэнд ч мөн амрах ба Бурханы бидний амьдралд хийж буй ажлыг эргэцүүлэх ариун цагууд хэрэгтэй</a:t>
            </a:r>
            <a:endParaRPr lang="en-US" sz="3600">
              <a:latin typeface="Tahoma" charset="0"/>
              <a:ea typeface="ＭＳ Ｐゴシック" charset="0"/>
              <a:cs typeface="ＭＳ Ｐゴシック" charset="0"/>
            </a:endParaRPr>
          </a:p>
        </p:txBody>
      </p:sp>
      <p:sp>
        <p:nvSpPr>
          <p:cNvPr id="68614" name="Rectangle 6"/>
          <p:cNvSpPr>
            <a:spLocks noChangeArrowheads="1"/>
          </p:cNvSpPr>
          <p:nvPr/>
        </p:nvSpPr>
        <p:spPr bwMode="auto">
          <a:xfrm>
            <a:off x="1295400" y="2251075"/>
            <a:ext cx="7848600" cy="3997325"/>
          </a:xfrm>
          <a:prstGeom prst="rect">
            <a:avLst/>
          </a:prstGeom>
          <a:noFill/>
          <a:ln w="9525">
            <a:noFill/>
            <a:miter lim="800000"/>
            <a:headEnd/>
            <a:tailEnd/>
          </a:ln>
          <a:effectLst/>
        </p:spPr>
        <p:txBody>
          <a:bodyPr/>
          <a:lstStyle/>
          <a:p>
            <a:pPr marL="609600" indent="-609600" eaLnBrk="1" hangingPunct="1">
              <a:spcBef>
                <a:spcPct val="20000"/>
              </a:spcBef>
              <a:buClr>
                <a:schemeClr val="hlink"/>
              </a:buClr>
              <a:buFont typeface="Wingdings" charset="0"/>
              <a:buChar char="n"/>
              <a:defRPr/>
            </a:pPr>
            <a:r>
              <a:rPr lang="mn-MN" sz="3600">
                <a:effectLst>
                  <a:outerShdw blurRad="38100" dist="38100" dir="2700000" algn="tl">
                    <a:srgbClr val="000000"/>
                  </a:outerShdw>
                </a:effectLst>
              </a:rPr>
              <a:t>Ариун Цаг</a:t>
            </a:r>
            <a:r>
              <a:rPr lang="en-US" sz="3600">
                <a:effectLst>
                  <a:outerShdw blurRad="38100" dist="38100" dir="2700000" algn="tl">
                    <a:srgbClr val="000000"/>
                  </a:outerShdw>
                </a:effectLst>
              </a:rPr>
              <a:t>?</a:t>
            </a:r>
          </a:p>
          <a:p>
            <a:pPr marL="609600" indent="-609600" eaLnBrk="1" hangingPunct="1">
              <a:spcBef>
                <a:spcPct val="20000"/>
              </a:spcBef>
              <a:buClr>
                <a:schemeClr val="hlink"/>
              </a:buClr>
              <a:buFont typeface="Wingdings" charset="0"/>
              <a:buChar char="n"/>
              <a:defRPr/>
            </a:pPr>
            <a:r>
              <a:rPr lang="mn-MN" sz="3600">
                <a:effectLst>
                  <a:outerShdw blurRad="38100" dist="38100" dir="2700000" algn="tl">
                    <a:srgbClr val="000000"/>
                  </a:outerShdw>
                </a:effectLst>
              </a:rPr>
              <a:t>Израйльтай адилхан, бидэнд ариун амралтыг жил болгон тэмдэглэх хэрэгцээ байгаа.</a:t>
            </a:r>
            <a:endParaRPr lang="en-US" sz="3600">
              <a:effectLst>
                <a:outerShdw blurRad="38100" dist="38100" dir="2700000" algn="tl">
                  <a:srgbClr val="000000"/>
                </a:outerShdw>
              </a:effectLst>
            </a:endParaRPr>
          </a:p>
          <a:p>
            <a:pPr marL="609600" indent="-609600" eaLnBrk="1" hangingPunct="1">
              <a:spcBef>
                <a:spcPct val="20000"/>
              </a:spcBef>
              <a:buClr>
                <a:schemeClr val="hlink"/>
              </a:buClr>
              <a:buFont typeface="Wingdings" charset="0"/>
              <a:buChar char="n"/>
              <a:defRPr/>
            </a:pPr>
            <a:r>
              <a:rPr lang="mn-MN" sz="3600">
                <a:effectLst>
                  <a:outerShdw blurRad="38100" dist="38100" dir="2700000" algn="tl">
                    <a:srgbClr val="000000"/>
                  </a:outerShdw>
                </a:effectLst>
              </a:rPr>
              <a:t>Израйльтай адилхан, бидэнд ариун амралтыг долоо хоног тэмдэглэх хэрэгцээ байгаа</a:t>
            </a:r>
            <a:endParaRPr lang="en-US" sz="360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Effect transition="in" filter="wipe(down)">
                                      <p:cBhvr>
                                        <p:cTn id="7" dur="500"/>
                                        <p:tgtEl>
                                          <p:spTgt spid="686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8614">
                                            <p:txEl>
                                              <p:pRg st="1" end="1"/>
                                            </p:txEl>
                                          </p:spTgt>
                                        </p:tgtEl>
                                        <p:attrNameLst>
                                          <p:attrName>style.visibility</p:attrName>
                                        </p:attrNameLst>
                                      </p:cBhvr>
                                      <p:to>
                                        <p:strVal val="visible"/>
                                      </p:to>
                                    </p:set>
                                    <p:animEffect transition="in" filter="wipe(down)">
                                      <p:cBhvr>
                                        <p:cTn id="12" dur="500"/>
                                        <p:tgtEl>
                                          <p:spTgt spid="686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8614">
                                            <p:txEl>
                                              <p:pRg st="2" end="2"/>
                                            </p:txEl>
                                          </p:spTgt>
                                        </p:tgtEl>
                                        <p:attrNameLst>
                                          <p:attrName>style.visibility</p:attrName>
                                        </p:attrNameLst>
                                      </p:cBhvr>
                                      <p:to>
                                        <p:strVal val="visible"/>
                                      </p:to>
                                    </p:set>
                                    <p:animEffect transition="in" filter="wipe(down)">
                                      <p:cBhvr>
                                        <p:cTn id="17" dur="500"/>
                                        <p:tgtEl>
                                          <p:spTgt spid="686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27028"/>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33338" y="0"/>
            <a:ext cx="9177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ChangeArrowheads="1"/>
          </p:cNvSpPr>
          <p:nvPr/>
        </p:nvSpPr>
        <p:spPr bwMode="auto">
          <a:xfrm>
            <a:off x="457200" y="277813"/>
            <a:ext cx="8229600" cy="1143000"/>
          </a:xfrm>
          <a:prstGeom prst="rect">
            <a:avLst/>
          </a:prstGeom>
          <a:noFill/>
          <a:ln w="9525">
            <a:noFill/>
            <a:miter lim="800000"/>
            <a:headEnd/>
            <a:tailEnd/>
          </a:ln>
          <a:effectLst/>
        </p:spPr>
        <p:txBody>
          <a:bodyPr anchor="ctr"/>
          <a:lstStyle/>
          <a:p>
            <a:pPr algn="ctr" eaLnBrk="1" hangingPunct="1">
              <a:defRPr/>
            </a:pPr>
            <a:endParaRPr lang="en-US" sz="4400">
              <a:effectLst>
                <a:outerShdw blurRad="38100" dist="38100" dir="2700000" algn="tl">
                  <a:srgbClr val="000000"/>
                </a:outerShdw>
              </a:effectLst>
              <a:ea typeface="ＭＳ Ｐゴシック" charset="-128"/>
              <a:cs typeface="+mn-cs"/>
            </a:endParaRPr>
          </a:p>
        </p:txBody>
      </p:sp>
      <p:sp>
        <p:nvSpPr>
          <p:cNvPr id="63492" name="Rectangle 4"/>
          <p:cNvSpPr>
            <a:spLocks noGrp="1" noChangeArrowheads="1"/>
          </p:cNvSpPr>
          <p:nvPr>
            <p:ph type="title" idx="4294967295"/>
          </p:nvPr>
        </p:nvSpPr>
        <p:spPr/>
        <p:txBody>
          <a:bodyPr/>
          <a:lstStyle/>
          <a:p>
            <a:pPr eaLnBrk="1" hangingPunct="1">
              <a:defRPr/>
            </a:pPr>
            <a:r>
              <a:rPr lang="mn-MN" sz="4000">
                <a:solidFill>
                  <a:schemeClr val="tx1"/>
                </a:solidFill>
                <a:latin typeface="Tahoma" charset="0"/>
                <a:ea typeface="ＭＳ Ｐゴシック" charset="0"/>
                <a:cs typeface="ＭＳ Ｐゴシック" charset="0"/>
              </a:rPr>
              <a:t>Гол санаа</a:t>
            </a:r>
            <a:r>
              <a:rPr lang="en-US" sz="4000">
                <a:solidFill>
                  <a:schemeClr val="tx1"/>
                </a:solidFill>
                <a:latin typeface="Tahoma" charset="0"/>
                <a:ea typeface="ＭＳ Ｐゴシック" charset="0"/>
                <a:cs typeface="ＭＳ Ｐゴシック" charset="0"/>
              </a:rPr>
              <a:t>: </a:t>
            </a:r>
            <a:r>
              <a:rPr lang="mn-MN" sz="4000" b="1" u="sng">
                <a:solidFill>
                  <a:schemeClr val="tx1"/>
                </a:solidFill>
                <a:latin typeface="Tahoma" charset="0"/>
                <a:ea typeface="ＭＳ Ｐゴシック" charset="0"/>
                <a:cs typeface="ＭＳ Ｐゴシック" charset="0"/>
              </a:rPr>
              <a:t>Ариун</a:t>
            </a:r>
            <a:r>
              <a:rPr lang="mn-MN" sz="4000">
                <a:solidFill>
                  <a:schemeClr val="tx1"/>
                </a:solidFill>
                <a:latin typeface="Tahoma" charset="0"/>
                <a:ea typeface="ＭＳ Ｐゴシック" charset="0"/>
                <a:cs typeface="ＭＳ Ｐゴシック" charset="0"/>
              </a:rPr>
              <a:t> амралтыг ав</a:t>
            </a:r>
            <a:r>
              <a:rPr lang="en-US" altLang="zh-CN" sz="4000">
                <a:solidFill>
                  <a:schemeClr val="tx1"/>
                </a:solidFill>
                <a:latin typeface="Tahoma" charset="0"/>
                <a:ea typeface="宋体" charset="0"/>
                <a:cs typeface="宋体" charset="0"/>
              </a:rPr>
              <a:t>!</a:t>
            </a:r>
            <a:endParaRPr lang="en-US" sz="4000">
              <a:latin typeface="Tahoma" charset="0"/>
              <a:ea typeface="ＭＳ Ｐゴシック" charset="0"/>
              <a:cs typeface="ＭＳ Ｐゴシック" charset="0"/>
            </a:endParaRP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defRPr/>
            </a:pPr>
            <a:r>
              <a:rPr lang="mn-MN">
                <a:latin typeface="Tahoma" charset="0"/>
                <a:ea typeface="ＭＳ Ｐゴシック" charset="0"/>
                <a:cs typeface="ＭＳ Ｐゴシック" charset="0"/>
              </a:rPr>
              <a:t>Хэлэлцэх Асуултууд</a:t>
            </a:r>
            <a:endParaRPr lang="en-US">
              <a:latin typeface="Tahoma" charset="0"/>
              <a:ea typeface="ＭＳ Ｐゴシック" charset="0"/>
              <a:cs typeface="ＭＳ Ｐゴシック" charset="0"/>
            </a:endParaRPr>
          </a:p>
        </p:txBody>
      </p:sp>
      <p:sp>
        <p:nvSpPr>
          <p:cNvPr id="54275" name="Rectangle 3"/>
          <p:cNvSpPr>
            <a:spLocks noGrp="1" noChangeArrowheads="1"/>
          </p:cNvSpPr>
          <p:nvPr>
            <p:ph type="body" idx="1"/>
          </p:nvPr>
        </p:nvSpPr>
        <p:spPr>
          <a:xfrm>
            <a:off x="457200" y="1600200"/>
            <a:ext cx="8458200" cy="4495800"/>
          </a:xfrm>
        </p:spPr>
        <p:txBody>
          <a:bodyPr/>
          <a:lstStyle/>
          <a:p>
            <a:pPr marL="609600" indent="-609600" eaLnBrk="1" hangingPunct="1">
              <a:defRPr/>
            </a:pPr>
            <a:r>
              <a:rPr lang="mn-MN" altLang="zh-CN">
                <a:latin typeface="Tahoma" charset="0"/>
                <a:ea typeface="宋体" charset="0"/>
                <a:cs typeface="宋体" charset="0"/>
              </a:rPr>
              <a:t>Бидэнд амрах цаг алга хэмээн гомдоллох үед бид </a:t>
            </a:r>
            <a:r>
              <a:rPr lang="mn-MN" altLang="zh-CN" i="1">
                <a:latin typeface="Tahoma" charset="0"/>
                <a:ea typeface="宋体" charset="0"/>
                <a:cs typeface="宋体" charset="0"/>
              </a:rPr>
              <a:t>яг үнэндээ </a:t>
            </a:r>
            <a:r>
              <a:rPr lang="mn-MN" altLang="zh-CN">
                <a:latin typeface="Tahoma" charset="0"/>
                <a:ea typeface="宋体" charset="0"/>
                <a:cs typeface="宋体" charset="0"/>
              </a:rPr>
              <a:t>юуг хэлэх гээд байгаа вэ</a:t>
            </a:r>
            <a:r>
              <a:rPr lang="en-US" altLang="zh-CN">
                <a:latin typeface="Tahoma" charset="0"/>
                <a:ea typeface="宋体" charset="0"/>
                <a:cs typeface="宋体" charset="0"/>
              </a:rPr>
              <a:t>?</a:t>
            </a:r>
          </a:p>
          <a:p>
            <a:pPr marL="609600" indent="-609600" eaLnBrk="1" hangingPunct="1">
              <a:defRPr/>
            </a:pPr>
            <a:endParaRPr lang="en-US" altLang="zh-CN">
              <a:latin typeface="Tahoma" charset="0"/>
              <a:ea typeface="宋体" charset="0"/>
              <a:cs typeface="宋体" charset="0"/>
            </a:endParaRPr>
          </a:p>
          <a:p>
            <a:pPr marL="609600" indent="-609600" eaLnBrk="1" hangingPunct="1">
              <a:defRPr/>
            </a:pPr>
            <a:r>
              <a:rPr lang="mn-MN" altLang="zh-CN">
                <a:latin typeface="Tahoma" charset="0"/>
                <a:ea typeface="宋体" charset="0"/>
                <a:cs typeface="宋体" charset="0"/>
              </a:rPr>
              <a:t>Яг ямар замаар Бурхан </a:t>
            </a:r>
            <a:r>
              <a:rPr lang="mn-MN" altLang="zh-CN" i="1">
                <a:latin typeface="Tahoma" charset="0"/>
                <a:ea typeface="宋体" charset="0"/>
                <a:cs typeface="宋体" charset="0"/>
              </a:rPr>
              <a:t>таныг</a:t>
            </a:r>
            <a:r>
              <a:rPr lang="mn-MN" altLang="zh-CN">
                <a:latin typeface="Tahoma" charset="0"/>
                <a:ea typeface="宋体" charset="0"/>
                <a:cs typeface="宋体" charset="0"/>
              </a:rPr>
              <a:t> цагийг ариун болго гэж байна вэ</a:t>
            </a:r>
            <a:r>
              <a:rPr lang="en-US" altLang="zh-CN">
                <a:latin typeface="Tahoma" charset="0"/>
                <a:ea typeface="宋体" charset="0"/>
                <a:cs typeface="宋体" charset="0"/>
              </a:rPr>
              <a:t>?</a:t>
            </a:r>
            <a:endParaRPr lang="en-US">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ru-RU" sz="2800" b="1" dirty="0" err="1">
                <a:solidFill>
                  <a:srgbClr val="FFFFFF"/>
                </a:solidFill>
                <a:latin typeface="Arial" charset="0"/>
                <a:ea typeface="ＭＳ Ｐゴシック" charset="0"/>
              </a:rPr>
              <a:t>Шинэ</a:t>
            </a:r>
            <a:r>
              <a:rPr lang="ru-RU" sz="2800" b="1" dirty="0">
                <a:solidFill>
                  <a:srgbClr val="FFFFFF"/>
                </a:solidFill>
                <a:latin typeface="Arial" charset="0"/>
                <a:ea typeface="ＭＳ Ｐゴシック" charset="0"/>
              </a:rPr>
              <a:t> </a:t>
            </a:r>
            <a:r>
              <a:rPr lang="ru-RU" sz="2800" b="1" dirty="0" err="1">
                <a:solidFill>
                  <a:srgbClr val="FFFFFF"/>
                </a:solidFill>
                <a:latin typeface="Arial" charset="0"/>
                <a:ea typeface="ＭＳ Ｐゴシック" charset="0"/>
              </a:rPr>
              <a:t>гэрээний</a:t>
            </a:r>
            <a:r>
              <a:rPr lang="ru-RU" sz="2800" b="1" dirty="0">
                <a:solidFill>
                  <a:srgbClr val="FFFFFF"/>
                </a:solidFill>
                <a:latin typeface="Arial" charset="0"/>
                <a:ea typeface="ＭＳ Ｐゴシック" charset="0"/>
              </a:rPr>
              <a:t> </a:t>
            </a:r>
            <a:r>
              <a:rPr lang="ru-RU" sz="2800" b="1" dirty="0" err="1" smtClean="0">
                <a:solidFill>
                  <a:srgbClr val="FFFFFF"/>
                </a:solidFill>
                <a:latin typeface="Arial" charset="0"/>
                <a:ea typeface="ＭＳ Ｐゴシック" charset="0"/>
              </a:rPr>
              <a:t>суурь</a:t>
            </a:r>
            <a:r>
              <a:rPr lang="en-US" sz="2800" b="1" dirty="0" smtClean="0">
                <a:solidFill>
                  <a:srgbClr val="FFFFFF"/>
                </a:solidFill>
                <a:latin typeface="Arial" charset="0"/>
                <a:ea typeface="ＭＳ Ｐゴシック" charset="0"/>
              </a:rPr>
              <a:t> •</a:t>
            </a:r>
            <a:r>
              <a:rPr lang="en-US" sz="2800" b="1" dirty="0" smtClean="0">
                <a:solidFill>
                  <a:srgbClr val="FFFFFF"/>
                </a:solidFill>
                <a:latin typeface="Arial" charset="0"/>
                <a:ea typeface="ＭＳ Ｐゴシック" charset="0"/>
              </a:rPr>
              <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sz="2800" b="1" dirty="0">
                <a:solidFill>
                  <a:srgbClr val="FFFFFF"/>
                </a:solidFill>
                <a:latin typeface="Arial" charset="0"/>
                <a:cs typeface="Arial" charset="0"/>
              </a:rPr>
              <a:t>Та </a:t>
            </a:r>
            <a:r>
              <a:rPr lang="ru-RU" sz="2800" b="1" dirty="0" err="1">
                <a:solidFill>
                  <a:srgbClr val="FFFFFF"/>
                </a:solidFill>
                <a:latin typeface="Arial" charset="0"/>
                <a:cs typeface="Arial" charset="0"/>
              </a:rPr>
              <a:t>энэхүү</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слайдыг</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үнэ</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төлбөргүй</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татаж</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авна</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уу</a:t>
            </a:r>
            <a:r>
              <a:rPr lang="ru-RU" sz="2800" b="1" dirty="0">
                <a:solidFill>
                  <a:srgbClr val="FFFFFF"/>
                </a:solidFill>
                <a:latin typeface="Arial" charset="0"/>
                <a:cs typeface="Arial" charset="0"/>
              </a:rPr>
              <a:t>!</a:t>
            </a:r>
            <a:endParaRPr lang="en-US" sz="1050" b="1" dirty="0">
              <a:solidFill>
                <a:srgbClr val="FFFFFF"/>
              </a:solidFill>
              <a:latin typeface="Arial" charset="0"/>
              <a:cs typeface="Arial" charset="0"/>
            </a:endParaRPr>
          </a:p>
        </p:txBody>
      </p:sp>
    </p:spTree>
    <p:extLst>
      <p:ext uri="{BB962C8B-B14F-4D97-AF65-F5344CB8AC3E}">
        <p14:creationId xmlns:p14="http://schemas.microsoft.com/office/powerpoint/2010/main" val="1571153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2556694221"/>
      </p:ext>
    </p:extLst>
  </p:cSld>
  <p:clrMapOvr>
    <a:masterClrMapping/>
  </p:clrMapOvr>
  <p:transition xmlns:p14="http://schemas.microsoft.com/office/powerpoint/2010/mai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419600" y="4038600"/>
            <a:ext cx="4343400" cy="914400"/>
          </a:xfrm>
        </p:spPr>
        <p:txBody>
          <a:bodyPr/>
          <a:lstStyle/>
          <a:p>
            <a:pPr eaLnBrk="1" hangingPunct="1">
              <a:defRPr/>
            </a:pPr>
            <a:r>
              <a:rPr lang="mn-MN" sz="4400">
                <a:solidFill>
                  <a:schemeClr val="hlink"/>
                </a:solidFill>
                <a:latin typeface="Tahoma" charset="0"/>
                <a:ea typeface="ＭＳ Ｐゴシック" charset="0"/>
                <a:cs typeface="ＭＳ Ｐゴシック" charset="0"/>
              </a:rPr>
              <a:t>Библийн Баяр Ёслолууд</a:t>
            </a:r>
            <a:endParaRPr lang="en-US" sz="4400">
              <a:solidFill>
                <a:schemeClr val="hlink"/>
              </a:solidFill>
              <a:latin typeface="Tahoma" charset="0"/>
              <a:ea typeface="ＭＳ Ｐゴシック" charset="0"/>
              <a:cs typeface="ＭＳ Ｐゴシック" charset="0"/>
            </a:endParaRPr>
          </a:p>
        </p:txBody>
      </p:sp>
      <p:sp>
        <p:nvSpPr>
          <p:cNvPr id="2051" name="Rectangle 3"/>
          <p:cNvSpPr>
            <a:spLocks noGrp="1" noChangeArrowheads="1"/>
          </p:cNvSpPr>
          <p:nvPr>
            <p:ph type="subTitle" idx="1"/>
          </p:nvPr>
        </p:nvSpPr>
        <p:spPr>
          <a:xfrm>
            <a:off x="3733800" y="5013325"/>
            <a:ext cx="5562600" cy="1920875"/>
          </a:xfrm>
        </p:spPr>
        <p:txBody>
          <a:bodyPr/>
          <a:lstStyle/>
          <a:p>
            <a:pPr eaLnBrk="1" hangingPunct="1">
              <a:buFont typeface="Wingdings" charset="0"/>
              <a:buNone/>
              <a:defRPr/>
            </a:pPr>
            <a:r>
              <a:rPr lang="mn-MN" sz="3600">
                <a:latin typeface="Tahoma" charset="0"/>
                <a:ea typeface="ＭＳ Ｐゴシック" charset="0"/>
                <a:cs typeface="ＭＳ Ｐゴシック" charset="0"/>
              </a:rPr>
              <a:t>Хуучин Гэрээн дэхь Ариун Өдрийн тэмдэглэлт үеүд </a:t>
            </a:r>
            <a:endParaRPr lang="en-US" sz="3600">
              <a:latin typeface="Tahoma" charset="0"/>
              <a:ea typeface="ＭＳ Ｐゴシック" charset="0"/>
              <a:cs typeface="ＭＳ Ｐゴシック" charset="0"/>
            </a:endParaRPr>
          </a:p>
        </p:txBody>
      </p:sp>
      <p:pic>
        <p:nvPicPr>
          <p:cNvPr id="94211" name="Picture 5" descr="s_pries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2746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7" descr="0811807045">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9263" y="685800"/>
            <a:ext cx="211613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ext Box 8"/>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136</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a:xfrm>
            <a:off x="3200400" y="2438400"/>
            <a:ext cx="3048000" cy="1752600"/>
          </a:xfrm>
        </p:spPr>
        <p:txBody>
          <a:bodyPr/>
          <a:lstStyle/>
          <a:p>
            <a:pPr>
              <a:defRPr/>
            </a:pPr>
            <a:r>
              <a:rPr kumimoji="1" lang="mn-MN" sz="3600" b="1">
                <a:solidFill>
                  <a:srgbClr val="DBBD71"/>
                </a:solidFill>
                <a:effectLst>
                  <a:outerShdw blurRad="38100" dist="38100" dir="2700000" algn="tl">
                    <a:srgbClr val="FFFFFF"/>
                  </a:outerShdw>
                </a:effectLst>
                <a:latin typeface="Arial" charset="0"/>
                <a:ea typeface="ＭＳ Ｐゴシック" charset="0"/>
                <a:cs typeface="ＭＳ Ｐゴシック" charset="0"/>
              </a:rPr>
              <a:t>ЛЕВИТ</a:t>
            </a:r>
            <a:r>
              <a:rPr kumimoji="1" lang="en-US" sz="3600" b="1">
                <a:solidFill>
                  <a:srgbClr val="DBBD71"/>
                </a:solidFill>
                <a:effectLst>
                  <a:outerShdw blurRad="38100" dist="38100" dir="2700000" algn="tl">
                    <a:srgbClr val="FFFFFF"/>
                  </a:outerShdw>
                </a:effectLst>
                <a:latin typeface="Arial" charset="0"/>
                <a:ea typeface="ＭＳ Ｐゴシック" charset="0"/>
                <a:cs typeface="ＭＳ Ｐゴシック" charset="0"/>
              </a:rPr>
              <a:t> 23 </a:t>
            </a:r>
            <a:r>
              <a:rPr kumimoji="1" lang="mn-MN" sz="3600" b="1">
                <a:solidFill>
                  <a:srgbClr val="DBBD71"/>
                </a:solidFill>
                <a:effectLst>
                  <a:outerShdw blurRad="38100" dist="38100" dir="2700000" algn="tl">
                    <a:srgbClr val="FFFFFF"/>
                  </a:outerShdw>
                </a:effectLst>
                <a:latin typeface="Arial" charset="0"/>
                <a:ea typeface="ＭＳ Ｐゴシック" charset="0"/>
                <a:cs typeface="ＭＳ Ｐゴシック" charset="0"/>
              </a:rPr>
              <a:t>Баяр Ёслолууд</a:t>
            </a:r>
            <a:endParaRPr lang="en-US" sz="3600" b="1">
              <a:latin typeface="Times New Roman" charset="0"/>
              <a:ea typeface="ＭＳ Ｐゴシック" charset="0"/>
              <a:cs typeface="ＭＳ Ｐゴシック" charset="0"/>
            </a:endParaRPr>
          </a:p>
        </p:txBody>
      </p:sp>
      <p:sp>
        <p:nvSpPr>
          <p:cNvPr id="28" name="Rectangle 2"/>
          <p:cNvSpPr txBox="1">
            <a:spLocks noChangeArrowheads="1"/>
          </p:cNvSpPr>
          <p:nvPr/>
        </p:nvSpPr>
        <p:spPr bwMode="auto">
          <a:xfrm>
            <a:off x="457200" y="-152400"/>
            <a:ext cx="8229600" cy="7620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pPr algn="ctr" eaLnBrk="1" hangingPunct="1">
              <a:defRPr/>
            </a:pPr>
            <a:endParaRPr kumimoji="1" lang="en-US" sz="4400" smtClean="0">
              <a:solidFill>
                <a:srgbClr val="DBBD71"/>
              </a:solidFill>
              <a:effectLst>
                <a:outerShdw blurRad="38100" dist="38100" dir="2700000" algn="tl">
                  <a:srgbClr val="FFFFFF"/>
                </a:outerShdw>
              </a:effectLst>
              <a:latin typeface="Arial" charset="0"/>
              <a:cs typeface="+mn-cs"/>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eaLnBrk="1" hangingPunct="1"/>
            <a:endParaRPr lang="en-US">
              <a:solidFill>
                <a:srgbClr val="000000"/>
              </a:solidFill>
              <a:latin typeface="Arial Narrow" charset="0"/>
              <a:cs typeface="Times New Roman" charset="0"/>
            </a:endParaRPr>
          </a:p>
        </p:txBody>
      </p:sp>
      <p:sp>
        <p:nvSpPr>
          <p:cNvPr id="34" name="Text Box 8"/>
          <p:cNvSpPr txBox="1">
            <a:spLocks noChangeArrowheads="1"/>
          </p:cNvSpPr>
          <p:nvPr/>
        </p:nvSpPr>
        <p:spPr bwMode="auto">
          <a:xfrm>
            <a:off x="6553200" y="6172200"/>
            <a:ext cx="2492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mn-MN" sz="1800">
                <a:solidFill>
                  <a:srgbClr val="FFFFFF"/>
                </a:solidFill>
                <a:cs typeface="Times New Roman" charset="0"/>
              </a:rPr>
              <a:t>Мөргөлийн 3 Баярууд</a:t>
            </a:r>
            <a:endParaRPr lang="en-US" sz="1800">
              <a:solidFill>
                <a:srgbClr val="FFFFFF"/>
              </a:solidFill>
              <a:cs typeface="Times New Roman" charset="0"/>
            </a:endParaRPr>
          </a:p>
        </p:txBody>
      </p:sp>
      <p:sp>
        <p:nvSpPr>
          <p:cNvPr id="35" name="Text Box 9"/>
          <p:cNvSpPr txBox="1">
            <a:spLocks noChangeArrowheads="1"/>
          </p:cNvSpPr>
          <p:nvPr/>
        </p:nvSpPr>
        <p:spPr bwMode="auto">
          <a:xfrm>
            <a:off x="5540375" y="838200"/>
            <a:ext cx="1336675"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cs typeface="Times New Roman" charset="0"/>
              </a:rPr>
              <a:t>Золилт</a:t>
            </a:r>
            <a:endParaRPr lang="en-US" b="1">
              <a:solidFill>
                <a:srgbClr val="0000FF"/>
              </a:solidFill>
              <a:cs typeface="Times New Roman" charset="0"/>
            </a:endParaRPr>
          </a:p>
        </p:txBody>
      </p:sp>
      <p:sp>
        <p:nvSpPr>
          <p:cNvPr id="36" name="Text Box 10"/>
          <p:cNvSpPr txBox="1">
            <a:spLocks noChangeArrowheads="1"/>
          </p:cNvSpPr>
          <p:nvPr/>
        </p:nvSpPr>
        <p:spPr bwMode="auto">
          <a:xfrm>
            <a:off x="6532563" y="1295400"/>
            <a:ext cx="2017712"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cs typeface="Times New Roman" charset="0"/>
              </a:rPr>
              <a:t>Тусгаарлал</a:t>
            </a:r>
            <a:endParaRPr lang="en-US" b="1">
              <a:solidFill>
                <a:srgbClr val="0000FF"/>
              </a:solidFill>
              <a:cs typeface="Times New Roman" charset="0"/>
            </a:endParaRPr>
          </a:p>
        </p:txBody>
      </p:sp>
      <p:sp>
        <p:nvSpPr>
          <p:cNvPr id="37" name="Text Box 11"/>
          <p:cNvSpPr txBox="1">
            <a:spLocks noChangeArrowheads="1"/>
          </p:cNvSpPr>
          <p:nvPr/>
        </p:nvSpPr>
        <p:spPr bwMode="auto">
          <a:xfrm>
            <a:off x="6921500" y="1752600"/>
            <a:ext cx="157638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cs typeface="Times New Roman" charset="0"/>
              </a:rPr>
              <a:t>Амилалт</a:t>
            </a:r>
            <a:endParaRPr lang="en-US" b="1">
              <a:solidFill>
                <a:srgbClr val="0000FF"/>
              </a:solidFill>
              <a:cs typeface="Times New Roman" charset="0"/>
            </a:endParaRPr>
          </a:p>
        </p:txBody>
      </p:sp>
      <p:sp>
        <p:nvSpPr>
          <p:cNvPr id="38" name="Text Box 12"/>
          <p:cNvSpPr txBox="1">
            <a:spLocks noChangeArrowheads="1"/>
          </p:cNvSpPr>
          <p:nvPr/>
        </p:nvSpPr>
        <p:spPr bwMode="auto">
          <a:xfrm>
            <a:off x="1885950" y="5867400"/>
            <a:ext cx="167640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cs typeface="Times New Roman" charset="0"/>
              </a:rPr>
              <a:t>Хөөргөлт</a:t>
            </a:r>
            <a:endParaRPr lang="en-US" b="1">
              <a:solidFill>
                <a:srgbClr val="0000FF"/>
              </a:solidFill>
              <a:cs typeface="Times New Roman" charset="0"/>
            </a:endParaRPr>
          </a:p>
        </p:txBody>
      </p:sp>
      <p:sp>
        <p:nvSpPr>
          <p:cNvPr id="39" name="Text Box 13"/>
          <p:cNvSpPr txBox="1">
            <a:spLocks noChangeArrowheads="1"/>
          </p:cNvSpPr>
          <p:nvPr/>
        </p:nvSpPr>
        <p:spPr bwMode="auto">
          <a:xfrm>
            <a:off x="7675563" y="3276600"/>
            <a:ext cx="930275"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cs typeface="Times New Roman" charset="0"/>
              </a:rPr>
              <a:t>Сүнс</a:t>
            </a:r>
            <a:endParaRPr lang="en-US" b="1">
              <a:solidFill>
                <a:srgbClr val="0000FF"/>
              </a:solidFill>
              <a:cs typeface="Times New Roman" charset="0"/>
            </a:endParaRPr>
          </a:p>
        </p:txBody>
      </p:sp>
      <p:sp>
        <p:nvSpPr>
          <p:cNvPr id="40" name="Text Box 14"/>
          <p:cNvSpPr txBox="1">
            <a:spLocks noChangeArrowheads="1"/>
          </p:cNvSpPr>
          <p:nvPr/>
        </p:nvSpPr>
        <p:spPr bwMode="auto">
          <a:xfrm>
            <a:off x="533400" y="5410200"/>
            <a:ext cx="144145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cs typeface="Times New Roman" charset="0"/>
              </a:rPr>
              <a:t>Гэмшил</a:t>
            </a:r>
            <a:endParaRPr lang="en-US" b="1">
              <a:solidFill>
                <a:srgbClr val="0000FF"/>
              </a:solidFill>
              <a:cs typeface="Times New Roman" charset="0"/>
            </a:endParaRPr>
          </a:p>
        </p:txBody>
      </p:sp>
      <p:sp>
        <p:nvSpPr>
          <p:cNvPr id="41" name="Text Box 15"/>
          <p:cNvSpPr txBox="1">
            <a:spLocks noChangeArrowheads="1"/>
          </p:cNvSpPr>
          <p:nvPr/>
        </p:nvSpPr>
        <p:spPr bwMode="auto">
          <a:xfrm>
            <a:off x="358775" y="4953000"/>
            <a:ext cx="174148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cs typeface="Times New Roman" charset="0"/>
              </a:rPr>
              <a:t>Хаанчлал</a:t>
            </a:r>
            <a:endParaRPr lang="en-US" b="1">
              <a:solidFill>
                <a:srgbClr val="0000FF"/>
              </a:solidFill>
              <a:cs typeface="Times New Roman" charset="0"/>
            </a:endParaRPr>
          </a:p>
        </p:txBody>
      </p:sp>
      <p:sp>
        <p:nvSpPr>
          <p:cNvPr id="42" name="Text Box 16"/>
          <p:cNvSpPr txBox="1">
            <a:spLocks noChangeArrowheads="1"/>
          </p:cNvSpPr>
          <p:nvPr/>
        </p:nvSpPr>
        <p:spPr bwMode="auto">
          <a:xfrm>
            <a:off x="3429000" y="5867400"/>
            <a:ext cx="271145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2000" b="1">
                <a:solidFill>
                  <a:srgbClr val="336600"/>
                </a:solidFill>
                <a:latin typeface="Arial" charset="0"/>
                <a:cs typeface="Times New Roman" charset="0"/>
              </a:rPr>
              <a:t>(</a:t>
            </a:r>
            <a:r>
              <a:rPr lang="mn-MN" sz="2000" b="1">
                <a:solidFill>
                  <a:srgbClr val="336600"/>
                </a:solidFill>
                <a:latin typeface="Arial" charset="0"/>
                <a:cs typeface="Times New Roman" charset="0"/>
              </a:rPr>
              <a:t>Эврийн бүрээдэлт</a:t>
            </a:r>
            <a:r>
              <a:rPr lang="en-US" sz="2000" b="1">
                <a:solidFill>
                  <a:srgbClr val="336600"/>
                </a:solidFill>
                <a:latin typeface="Arial" charset="0"/>
                <a:cs typeface="Times New Roman" charset="0"/>
              </a:rPr>
              <a:t>)</a:t>
            </a:r>
          </a:p>
        </p:txBody>
      </p:sp>
      <p:sp>
        <p:nvSpPr>
          <p:cNvPr id="44" name="Text Box 18"/>
          <p:cNvSpPr txBox="1">
            <a:spLocks noChangeArrowheads="1"/>
          </p:cNvSpPr>
          <p:nvPr/>
        </p:nvSpPr>
        <p:spPr bwMode="auto">
          <a:xfrm>
            <a:off x="3983038" y="1327150"/>
            <a:ext cx="2579687" cy="338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600" b="1">
                <a:solidFill>
                  <a:srgbClr val="336600"/>
                </a:solidFill>
                <a:latin typeface="Arial" charset="0"/>
                <a:cs typeface="Times New Roman" charset="0"/>
              </a:rPr>
              <a:t>(</a:t>
            </a:r>
            <a:r>
              <a:rPr lang="mn-MN" sz="1600" b="1">
                <a:solidFill>
                  <a:srgbClr val="336600"/>
                </a:solidFill>
                <a:latin typeface="Arial" charset="0"/>
                <a:cs typeface="Times New Roman" charset="0"/>
              </a:rPr>
              <a:t>Исгээгүй талхны баяр</a:t>
            </a:r>
            <a:r>
              <a:rPr lang="en-US" sz="1600" b="1">
                <a:solidFill>
                  <a:srgbClr val="336600"/>
                </a:solidFill>
                <a:latin typeface="Arial" charset="0"/>
                <a:cs typeface="Times New Roman" charset="0"/>
              </a:rPr>
              <a:t>)</a:t>
            </a:r>
          </a:p>
        </p:txBody>
      </p:sp>
      <p:sp>
        <p:nvSpPr>
          <p:cNvPr id="46" name="Text Box 20"/>
          <p:cNvSpPr txBox="1">
            <a:spLocks noChangeArrowheads="1"/>
          </p:cNvSpPr>
          <p:nvPr/>
        </p:nvSpPr>
        <p:spPr bwMode="auto">
          <a:xfrm>
            <a:off x="5395913" y="1736725"/>
            <a:ext cx="1598612" cy="338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600" b="1">
                <a:solidFill>
                  <a:srgbClr val="336600"/>
                </a:solidFill>
                <a:latin typeface="Arial" charset="0"/>
                <a:cs typeface="Times New Roman" charset="0"/>
              </a:rPr>
              <a:t>(</a:t>
            </a:r>
            <a:r>
              <a:rPr lang="mn-MN" sz="1600" b="1">
                <a:solidFill>
                  <a:srgbClr val="336600"/>
                </a:solidFill>
                <a:latin typeface="Arial" charset="0"/>
                <a:cs typeface="Times New Roman" charset="0"/>
              </a:rPr>
              <a:t>Идээн өргөл</a:t>
            </a:r>
            <a:r>
              <a:rPr lang="en-US" sz="1600" b="1">
                <a:solidFill>
                  <a:srgbClr val="336600"/>
                </a:solidFill>
                <a:latin typeface="Arial" charset="0"/>
                <a:cs typeface="Times New Roman" charset="0"/>
              </a:rPr>
              <a:t>)</a:t>
            </a:r>
          </a:p>
        </p:txBody>
      </p:sp>
      <p:sp>
        <p:nvSpPr>
          <p:cNvPr id="47" name="Text Box 21"/>
          <p:cNvSpPr txBox="1">
            <a:spLocks noChangeArrowheads="1"/>
          </p:cNvSpPr>
          <p:nvPr/>
        </p:nvSpPr>
        <p:spPr bwMode="auto">
          <a:xfrm>
            <a:off x="5867400" y="3352800"/>
            <a:ext cx="165100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2000" b="1">
                <a:solidFill>
                  <a:srgbClr val="336600"/>
                </a:solidFill>
                <a:latin typeface="Arial" charset="0"/>
                <a:cs typeface="Times New Roman" charset="0"/>
              </a:rPr>
              <a:t>(</a:t>
            </a:r>
            <a:r>
              <a:rPr lang="mn-MN" sz="2000" b="1">
                <a:solidFill>
                  <a:srgbClr val="336600"/>
                </a:solidFill>
                <a:latin typeface="Arial" charset="0"/>
                <a:cs typeface="Times New Roman" charset="0"/>
              </a:rPr>
              <a:t>Пентекост</a:t>
            </a:r>
            <a:r>
              <a:rPr lang="en-US" sz="2000" b="1">
                <a:solidFill>
                  <a:srgbClr val="336600"/>
                </a:solidFill>
                <a:latin typeface="Arial"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eaLnBrk="1" hangingPunct="1"/>
            <a:endParaRPr lang="en-US">
              <a:solidFill>
                <a:srgbClr val="000000"/>
              </a:solidFill>
              <a:latin typeface="Arial Narrow" charset="0"/>
              <a:cs typeface="Times New Roman" charset="0"/>
            </a:endParaRPr>
          </a:p>
        </p:txBody>
      </p:sp>
      <p:sp>
        <p:nvSpPr>
          <p:cNvPr id="96274" name="Text Box 23"/>
          <p:cNvSpPr txBox="1">
            <a:spLocks noChangeArrowheads="1"/>
          </p:cNvSpPr>
          <p:nvPr/>
        </p:nvSpPr>
        <p:spPr bwMode="auto">
          <a:xfrm>
            <a:off x="8153400" y="1524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b="1">
                <a:solidFill>
                  <a:srgbClr val="FFFFFF"/>
                </a:solidFill>
                <a:latin typeface="Arial" charset="0"/>
                <a:cs typeface="Times New Roman" charset="0"/>
              </a:rPr>
              <a:t>134</a:t>
            </a:r>
          </a:p>
        </p:txBody>
      </p:sp>
      <p:sp>
        <p:nvSpPr>
          <p:cNvPr id="51" name="Text Box 18"/>
          <p:cNvSpPr txBox="1">
            <a:spLocks noChangeArrowheads="1"/>
          </p:cNvSpPr>
          <p:nvPr/>
        </p:nvSpPr>
        <p:spPr bwMode="auto">
          <a:xfrm>
            <a:off x="3836988" y="914400"/>
            <a:ext cx="1782762"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400" b="1">
                <a:solidFill>
                  <a:srgbClr val="336600"/>
                </a:solidFill>
                <a:latin typeface="Arial" charset="0"/>
                <a:cs typeface="Times New Roman" charset="0"/>
              </a:rPr>
              <a:t>(</a:t>
            </a:r>
            <a:r>
              <a:rPr lang="mn-MN" sz="1400" b="1">
                <a:solidFill>
                  <a:srgbClr val="336600"/>
                </a:solidFill>
                <a:latin typeface="Arial" charset="0"/>
                <a:cs typeface="Times New Roman" charset="0"/>
              </a:rPr>
              <a:t>Дээгүүр өнгөрөх</a:t>
            </a:r>
            <a:r>
              <a:rPr lang="en-US" sz="1400" b="1">
                <a:solidFill>
                  <a:srgbClr val="336600"/>
                </a:solidFill>
                <a:latin typeface="Arial"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eaLnBrk="1" hangingPunct="1"/>
            <a:endParaRPr lang="en-US">
              <a:solidFill>
                <a:srgbClr val="000000"/>
              </a:solidFill>
              <a:latin typeface="Arial Narrow" charset="0"/>
              <a:cs typeface="Times New Roman" charset="0"/>
            </a:endParaRPr>
          </a:p>
        </p:txBody>
      </p:sp>
      <p:sp>
        <p:nvSpPr>
          <p:cNvPr id="52" name="Text Box 16"/>
          <p:cNvSpPr txBox="1">
            <a:spLocks noChangeArrowheads="1"/>
          </p:cNvSpPr>
          <p:nvPr/>
        </p:nvSpPr>
        <p:spPr bwMode="auto">
          <a:xfrm>
            <a:off x="1866900" y="5029200"/>
            <a:ext cx="2060575"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2000" b="1">
                <a:solidFill>
                  <a:srgbClr val="336600"/>
                </a:solidFill>
                <a:latin typeface="Arial" charset="0"/>
                <a:cs typeface="Times New Roman" charset="0"/>
              </a:rPr>
              <a:t>(</a:t>
            </a:r>
            <a:r>
              <a:rPr lang="mn-MN" sz="2000" b="1">
                <a:solidFill>
                  <a:srgbClr val="336600"/>
                </a:solidFill>
                <a:latin typeface="Arial" charset="0"/>
                <a:cs typeface="Times New Roman" charset="0"/>
              </a:rPr>
              <a:t>Майхан баяр</a:t>
            </a:r>
            <a:r>
              <a:rPr lang="en-US" sz="2000" b="1">
                <a:solidFill>
                  <a:srgbClr val="336600"/>
                </a:solidFill>
                <a:latin typeface="Arial" charset="0"/>
                <a:cs typeface="Times New Roman" charset="0"/>
              </a:rPr>
              <a:t>)</a:t>
            </a:r>
          </a:p>
        </p:txBody>
      </p:sp>
      <p:sp>
        <p:nvSpPr>
          <p:cNvPr id="53" name="Text Box 16"/>
          <p:cNvSpPr txBox="1">
            <a:spLocks noChangeArrowheads="1"/>
          </p:cNvSpPr>
          <p:nvPr/>
        </p:nvSpPr>
        <p:spPr bwMode="auto">
          <a:xfrm>
            <a:off x="3057525" y="5467350"/>
            <a:ext cx="2370138"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400" b="1">
                <a:solidFill>
                  <a:srgbClr val="336600"/>
                </a:solidFill>
                <a:latin typeface="Arial" charset="0"/>
                <a:cs typeface="Times New Roman" charset="0"/>
              </a:rPr>
              <a:t>(</a:t>
            </a:r>
            <a:r>
              <a:rPr lang="mn-MN" sz="1400" b="1">
                <a:solidFill>
                  <a:srgbClr val="336600"/>
                </a:solidFill>
                <a:latin typeface="Arial" charset="0"/>
                <a:cs typeface="Times New Roman" charset="0"/>
              </a:rPr>
              <a:t>Эвлэрүүллийн Өдөр</a:t>
            </a:r>
            <a:r>
              <a:rPr lang="en-US" sz="1400" b="1">
                <a:solidFill>
                  <a:srgbClr val="336600"/>
                </a:solidFill>
                <a:latin typeface="Arial" charset="0"/>
                <a:cs typeface="Times New Roman" charset="0"/>
              </a:rPr>
              <a: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eaLnBrk="1" hangingPunct="1"/>
            <a:endParaRPr lang="en-US">
              <a:solidFill>
                <a:srgbClr val="000000"/>
              </a:solidFill>
              <a:latin typeface="Arial Narrow" charset="0"/>
              <a:cs typeface="Times New Roman"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0"/>
                                        <p:tgtEl>
                                          <p:spTgt spid="35"/>
                                        </p:tgtEl>
                                      </p:cBhvr>
                                    </p:animEffect>
                                    <p:anim calcmode="lin" valueType="num">
                                      <p:cBhvr>
                                        <p:cTn id="66" dur="2000" fill="hold"/>
                                        <p:tgtEl>
                                          <p:spTgt spid="35"/>
                                        </p:tgtEl>
                                        <p:attrNameLst>
                                          <p:attrName>style.rotation</p:attrName>
                                        </p:attrNameLst>
                                      </p:cBhvr>
                                      <p:tavLst>
                                        <p:tav tm="0">
                                          <p:val>
                                            <p:fltVal val="720"/>
                                          </p:val>
                                        </p:tav>
                                        <p:tav tm="100000">
                                          <p:val>
                                            <p:fltVal val="0"/>
                                          </p:val>
                                        </p:tav>
                                      </p:tavLst>
                                    </p:anim>
                                    <p:anim calcmode="lin" valueType="num">
                                      <p:cBhvr>
                                        <p:cTn id="67" dur="2000" fill="hold"/>
                                        <p:tgtEl>
                                          <p:spTgt spid="35"/>
                                        </p:tgtEl>
                                        <p:attrNameLst>
                                          <p:attrName>ppt_h</p:attrName>
                                        </p:attrNameLst>
                                      </p:cBhvr>
                                      <p:tavLst>
                                        <p:tav tm="0">
                                          <p:val>
                                            <p:fltVal val="0"/>
                                          </p:val>
                                        </p:tav>
                                        <p:tav tm="100000">
                                          <p:val>
                                            <p:strVal val="#ppt_h"/>
                                          </p:val>
                                        </p:tav>
                                      </p:tavLst>
                                    </p:anim>
                                    <p:anim calcmode="lin" valueType="num">
                                      <p:cBhvr>
                                        <p:cTn id="68"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2000"/>
                                        <p:tgtEl>
                                          <p:spTgt spid="36"/>
                                        </p:tgtEl>
                                      </p:cBhvr>
                                    </p:animEffect>
                                    <p:anim calcmode="lin" valueType="num">
                                      <p:cBhvr>
                                        <p:cTn id="74" dur="2000" fill="hold"/>
                                        <p:tgtEl>
                                          <p:spTgt spid="36"/>
                                        </p:tgtEl>
                                        <p:attrNameLst>
                                          <p:attrName>style.rotation</p:attrName>
                                        </p:attrNameLst>
                                      </p:cBhvr>
                                      <p:tavLst>
                                        <p:tav tm="0">
                                          <p:val>
                                            <p:fltVal val="720"/>
                                          </p:val>
                                        </p:tav>
                                        <p:tav tm="100000">
                                          <p:val>
                                            <p:fltVal val="0"/>
                                          </p:val>
                                        </p:tav>
                                      </p:tavLst>
                                    </p:anim>
                                    <p:anim calcmode="lin" valueType="num">
                                      <p:cBhvr>
                                        <p:cTn id="75" dur="2000" fill="hold"/>
                                        <p:tgtEl>
                                          <p:spTgt spid="36"/>
                                        </p:tgtEl>
                                        <p:attrNameLst>
                                          <p:attrName>ppt_h</p:attrName>
                                        </p:attrNameLst>
                                      </p:cBhvr>
                                      <p:tavLst>
                                        <p:tav tm="0">
                                          <p:val>
                                            <p:fltVal val="0"/>
                                          </p:val>
                                        </p:tav>
                                        <p:tav tm="100000">
                                          <p:val>
                                            <p:strVal val="#ppt_h"/>
                                          </p:val>
                                        </p:tav>
                                      </p:tavLst>
                                    </p:anim>
                                    <p:anim calcmode="lin" valueType="num">
                                      <p:cBhvr>
                                        <p:cTn id="76"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2000"/>
                                        <p:tgtEl>
                                          <p:spTgt spid="37"/>
                                        </p:tgtEl>
                                      </p:cBhvr>
                                    </p:animEffect>
                                    <p:anim calcmode="lin" valueType="num">
                                      <p:cBhvr>
                                        <p:cTn id="82" dur="2000" fill="hold"/>
                                        <p:tgtEl>
                                          <p:spTgt spid="37"/>
                                        </p:tgtEl>
                                        <p:attrNameLst>
                                          <p:attrName>style.rotation</p:attrName>
                                        </p:attrNameLst>
                                      </p:cBhvr>
                                      <p:tavLst>
                                        <p:tav tm="0">
                                          <p:val>
                                            <p:fltVal val="720"/>
                                          </p:val>
                                        </p:tav>
                                        <p:tav tm="100000">
                                          <p:val>
                                            <p:fltVal val="0"/>
                                          </p:val>
                                        </p:tav>
                                      </p:tavLst>
                                    </p:anim>
                                    <p:anim calcmode="lin" valueType="num">
                                      <p:cBhvr>
                                        <p:cTn id="83" dur="2000" fill="hold"/>
                                        <p:tgtEl>
                                          <p:spTgt spid="37"/>
                                        </p:tgtEl>
                                        <p:attrNameLst>
                                          <p:attrName>ppt_h</p:attrName>
                                        </p:attrNameLst>
                                      </p:cBhvr>
                                      <p:tavLst>
                                        <p:tav tm="0">
                                          <p:val>
                                            <p:fltVal val="0"/>
                                          </p:val>
                                        </p:tav>
                                        <p:tav tm="100000">
                                          <p:val>
                                            <p:strVal val="#ppt_h"/>
                                          </p:val>
                                        </p:tav>
                                      </p:tavLst>
                                    </p:anim>
                                    <p:anim calcmode="lin" valueType="num">
                                      <p:cBhvr>
                                        <p:cTn id="84"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2000"/>
                                        <p:tgtEl>
                                          <p:spTgt spid="39"/>
                                        </p:tgtEl>
                                      </p:cBhvr>
                                    </p:animEffect>
                                    <p:anim calcmode="lin" valueType="num">
                                      <p:cBhvr>
                                        <p:cTn id="90" dur="2000" fill="hold"/>
                                        <p:tgtEl>
                                          <p:spTgt spid="39"/>
                                        </p:tgtEl>
                                        <p:attrNameLst>
                                          <p:attrName>style.rotation</p:attrName>
                                        </p:attrNameLst>
                                      </p:cBhvr>
                                      <p:tavLst>
                                        <p:tav tm="0">
                                          <p:val>
                                            <p:fltVal val="720"/>
                                          </p:val>
                                        </p:tav>
                                        <p:tav tm="100000">
                                          <p:val>
                                            <p:fltVal val="0"/>
                                          </p:val>
                                        </p:tav>
                                      </p:tavLst>
                                    </p:anim>
                                    <p:anim calcmode="lin" valueType="num">
                                      <p:cBhvr>
                                        <p:cTn id="91" dur="2000" fill="hold"/>
                                        <p:tgtEl>
                                          <p:spTgt spid="39"/>
                                        </p:tgtEl>
                                        <p:attrNameLst>
                                          <p:attrName>ppt_h</p:attrName>
                                        </p:attrNameLst>
                                      </p:cBhvr>
                                      <p:tavLst>
                                        <p:tav tm="0">
                                          <p:val>
                                            <p:fltVal val="0"/>
                                          </p:val>
                                        </p:tav>
                                        <p:tav tm="100000">
                                          <p:val>
                                            <p:strVal val="#ppt_h"/>
                                          </p:val>
                                        </p:tav>
                                      </p:tavLst>
                                    </p:anim>
                                    <p:anim calcmode="lin" valueType="num">
                                      <p:cBhvr>
                                        <p:cTn id="92"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2000"/>
                                        <p:tgtEl>
                                          <p:spTgt spid="38"/>
                                        </p:tgtEl>
                                      </p:cBhvr>
                                    </p:animEffect>
                                    <p:anim calcmode="lin" valueType="num">
                                      <p:cBhvr>
                                        <p:cTn id="98" dur="2000" fill="hold"/>
                                        <p:tgtEl>
                                          <p:spTgt spid="38"/>
                                        </p:tgtEl>
                                        <p:attrNameLst>
                                          <p:attrName>style.rotation</p:attrName>
                                        </p:attrNameLst>
                                      </p:cBhvr>
                                      <p:tavLst>
                                        <p:tav tm="0">
                                          <p:val>
                                            <p:fltVal val="720"/>
                                          </p:val>
                                        </p:tav>
                                        <p:tav tm="100000">
                                          <p:val>
                                            <p:fltVal val="0"/>
                                          </p:val>
                                        </p:tav>
                                      </p:tavLst>
                                    </p:anim>
                                    <p:anim calcmode="lin" valueType="num">
                                      <p:cBhvr>
                                        <p:cTn id="99" dur="2000" fill="hold"/>
                                        <p:tgtEl>
                                          <p:spTgt spid="38"/>
                                        </p:tgtEl>
                                        <p:attrNameLst>
                                          <p:attrName>ppt_h</p:attrName>
                                        </p:attrNameLst>
                                      </p:cBhvr>
                                      <p:tavLst>
                                        <p:tav tm="0">
                                          <p:val>
                                            <p:fltVal val="0"/>
                                          </p:val>
                                        </p:tav>
                                        <p:tav tm="100000">
                                          <p:val>
                                            <p:strVal val="#ppt_h"/>
                                          </p:val>
                                        </p:tav>
                                      </p:tavLst>
                                    </p:anim>
                                    <p:anim calcmode="lin" valueType="num">
                                      <p:cBhvr>
                                        <p:cTn id="100"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5" presetClass="entr" presetSubtype="0"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2000"/>
                                        <p:tgtEl>
                                          <p:spTgt spid="40"/>
                                        </p:tgtEl>
                                      </p:cBhvr>
                                    </p:animEffect>
                                    <p:anim calcmode="lin" valueType="num">
                                      <p:cBhvr>
                                        <p:cTn id="106" dur="2000" fill="hold"/>
                                        <p:tgtEl>
                                          <p:spTgt spid="40"/>
                                        </p:tgtEl>
                                        <p:attrNameLst>
                                          <p:attrName>style.rotation</p:attrName>
                                        </p:attrNameLst>
                                      </p:cBhvr>
                                      <p:tavLst>
                                        <p:tav tm="0">
                                          <p:val>
                                            <p:fltVal val="720"/>
                                          </p:val>
                                        </p:tav>
                                        <p:tav tm="100000">
                                          <p:val>
                                            <p:fltVal val="0"/>
                                          </p:val>
                                        </p:tav>
                                      </p:tavLst>
                                    </p:anim>
                                    <p:anim calcmode="lin" valueType="num">
                                      <p:cBhvr>
                                        <p:cTn id="107" dur="2000" fill="hold"/>
                                        <p:tgtEl>
                                          <p:spTgt spid="40"/>
                                        </p:tgtEl>
                                        <p:attrNameLst>
                                          <p:attrName>ppt_h</p:attrName>
                                        </p:attrNameLst>
                                      </p:cBhvr>
                                      <p:tavLst>
                                        <p:tav tm="0">
                                          <p:val>
                                            <p:fltVal val="0"/>
                                          </p:val>
                                        </p:tav>
                                        <p:tav tm="100000">
                                          <p:val>
                                            <p:strVal val="#ppt_h"/>
                                          </p:val>
                                        </p:tav>
                                      </p:tavLst>
                                    </p:anim>
                                    <p:anim calcmode="lin" valueType="num">
                                      <p:cBhvr>
                                        <p:cTn id="108"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5" presetClass="entr" presetSubtype="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2000"/>
                                        <p:tgtEl>
                                          <p:spTgt spid="41"/>
                                        </p:tgtEl>
                                      </p:cBhvr>
                                    </p:animEffect>
                                    <p:anim calcmode="lin" valueType="num">
                                      <p:cBhvr>
                                        <p:cTn id="114" dur="2000" fill="hold"/>
                                        <p:tgtEl>
                                          <p:spTgt spid="41"/>
                                        </p:tgtEl>
                                        <p:attrNameLst>
                                          <p:attrName>style.rotation</p:attrName>
                                        </p:attrNameLst>
                                      </p:cBhvr>
                                      <p:tavLst>
                                        <p:tav tm="0">
                                          <p:val>
                                            <p:fltVal val="720"/>
                                          </p:val>
                                        </p:tav>
                                        <p:tav tm="100000">
                                          <p:val>
                                            <p:fltVal val="0"/>
                                          </p:val>
                                        </p:tav>
                                      </p:tavLst>
                                    </p:anim>
                                    <p:anim calcmode="lin" valueType="num">
                                      <p:cBhvr>
                                        <p:cTn id="115" dur="2000" fill="hold"/>
                                        <p:tgtEl>
                                          <p:spTgt spid="41"/>
                                        </p:tgtEl>
                                        <p:attrNameLst>
                                          <p:attrName>ppt_h</p:attrName>
                                        </p:attrNameLst>
                                      </p:cBhvr>
                                      <p:tavLst>
                                        <p:tav tm="0">
                                          <p:val>
                                            <p:fltVal val="0"/>
                                          </p:val>
                                        </p:tav>
                                        <p:tav tm="100000">
                                          <p:val>
                                            <p:strVal val="#ppt_h"/>
                                          </p:val>
                                        </p:tav>
                                      </p:tavLst>
                                    </p:anim>
                                    <p:anim calcmode="lin" valueType="num">
                                      <p:cBhvr>
                                        <p:cTn id="116"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35" grpId="0" animBg="1"/>
      <p:bldP spid="36" grpId="0" animBg="1"/>
      <p:bldP spid="37" grpId="0" animBg="1"/>
      <p:bldP spid="38" grpId="0" animBg="1"/>
      <p:bldP spid="39" grpId="0" animBg="1"/>
      <p:bldP spid="40" grpId="0" animBg="1"/>
      <p:bldP spid="41" grpId="0" animBg="1"/>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52400"/>
            <a:ext cx="8229600" cy="1143000"/>
          </a:xfrm>
        </p:spPr>
        <p:txBody>
          <a:bodyPr/>
          <a:lstStyle/>
          <a:p>
            <a:pPr eaLnBrk="1" hangingPunct="1">
              <a:defRPr/>
            </a:pPr>
            <a:r>
              <a:rPr lang="mn-MN" sz="3200">
                <a:latin typeface="Tahoma" charset="0"/>
                <a:ea typeface="ＭＳ Ｐゴシック" charset="0"/>
                <a:cs typeface="ＭＳ Ｐゴシック" charset="0"/>
              </a:rPr>
              <a:t>Баяр ёслолуудын циклиэн дэс дараалал</a:t>
            </a:r>
            <a:endParaRPr lang="en-US" sz="3200">
              <a:latin typeface="Tahoma" charset="0"/>
              <a:ea typeface="ＭＳ Ｐゴシック" charset="0"/>
              <a:cs typeface="ＭＳ Ｐゴシック" charset="0"/>
            </a:endParaRPr>
          </a:p>
        </p:txBody>
      </p:sp>
      <p:pic>
        <p:nvPicPr>
          <p:cNvPr id="97282" name="Picture 21" descr="Schematic Calenda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8200" y="685800"/>
            <a:ext cx="7010400" cy="5849938"/>
          </a:xfrm>
          <a:noFill/>
          <a:extLst>
            <a:ext uri="{909E8E84-426E-40dd-AFC4-6F175D3DCCD1}">
              <a14:hiddenFill xmlns:a14="http://schemas.microsoft.com/office/drawing/2010/main">
                <a:solidFill>
                  <a:srgbClr val="FFFFFF"/>
                </a:solidFill>
              </a14:hiddenFill>
            </a:ext>
          </a:extLst>
        </p:spPr>
      </p:pic>
      <p:sp>
        <p:nvSpPr>
          <p:cNvPr id="12314" name="Oval 26"/>
          <p:cNvSpPr>
            <a:spLocks noChangeArrowheads="1"/>
          </p:cNvSpPr>
          <p:nvPr/>
        </p:nvSpPr>
        <p:spPr bwMode="auto">
          <a:xfrm>
            <a:off x="0" y="5943600"/>
            <a:ext cx="1447800" cy="685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16" name="Oval 28"/>
          <p:cNvSpPr>
            <a:spLocks noChangeArrowheads="1"/>
          </p:cNvSpPr>
          <p:nvPr/>
        </p:nvSpPr>
        <p:spPr bwMode="auto">
          <a:xfrm>
            <a:off x="3276600" y="762000"/>
            <a:ext cx="2438400" cy="304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17" name="Oval 29"/>
          <p:cNvSpPr>
            <a:spLocks noChangeArrowheads="1"/>
          </p:cNvSpPr>
          <p:nvPr/>
        </p:nvSpPr>
        <p:spPr bwMode="auto">
          <a:xfrm>
            <a:off x="4114800" y="1066800"/>
            <a:ext cx="1752600" cy="304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2320" name="Picture 32" descr="Leap Year Month"/>
          <p:cNvPicPr>
            <a:picLocks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7883525" y="4419600"/>
            <a:ext cx="1412875" cy="2114550"/>
          </a:xfrm>
          <a:noFill/>
          <a:extLst>
            <a:ext uri="{909E8E84-426E-40dd-AFC4-6F175D3DCCD1}">
              <a14:hiddenFill xmlns:a14="http://schemas.microsoft.com/office/drawing/2010/main">
                <a:solidFill>
                  <a:srgbClr val="FFFFFF"/>
                </a:solidFill>
              </a14:hiddenFill>
            </a:ext>
          </a:extLst>
        </p:spPr>
      </p:pic>
      <p:sp>
        <p:nvSpPr>
          <p:cNvPr id="12322" name="Text Box 34"/>
          <p:cNvSpPr txBox="1">
            <a:spLocks noChangeArrowheads="1"/>
          </p:cNvSpPr>
          <p:nvPr/>
        </p:nvSpPr>
        <p:spPr bwMode="auto">
          <a:xfrm>
            <a:off x="131763" y="6110288"/>
            <a:ext cx="1125537" cy="3698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1800"/>
              <a:t>Гол баяр</a:t>
            </a:r>
            <a:endParaRPr lang="en-US" sz="1800"/>
          </a:p>
        </p:txBody>
      </p:sp>
      <p:sp>
        <p:nvSpPr>
          <p:cNvPr id="12323" name="Text Box 35"/>
          <p:cNvSpPr txBox="1">
            <a:spLocks noChangeArrowheads="1"/>
          </p:cNvSpPr>
          <p:nvPr/>
        </p:nvSpPr>
        <p:spPr bwMode="auto">
          <a:xfrm>
            <a:off x="-76200" y="5715000"/>
            <a:ext cx="133508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Золилт</a:t>
            </a:r>
            <a:endParaRPr lang="en-US" b="1">
              <a:solidFill>
                <a:srgbClr val="0000FF"/>
              </a:solidFill>
            </a:endParaRPr>
          </a:p>
        </p:txBody>
      </p:sp>
      <p:sp>
        <p:nvSpPr>
          <p:cNvPr id="12324" name="Text Box 36"/>
          <p:cNvSpPr txBox="1">
            <a:spLocks noChangeArrowheads="1"/>
          </p:cNvSpPr>
          <p:nvPr/>
        </p:nvSpPr>
        <p:spPr bwMode="auto">
          <a:xfrm>
            <a:off x="0" y="5181600"/>
            <a:ext cx="1844675" cy="40005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sz="2000" b="1">
                <a:solidFill>
                  <a:srgbClr val="0000FF"/>
                </a:solidFill>
              </a:rPr>
              <a:t>Тусгаарлалт</a:t>
            </a:r>
            <a:endParaRPr lang="en-US" sz="2000" b="1">
              <a:solidFill>
                <a:srgbClr val="0000FF"/>
              </a:solidFill>
            </a:endParaRPr>
          </a:p>
        </p:txBody>
      </p:sp>
      <p:sp>
        <p:nvSpPr>
          <p:cNvPr id="12325" name="Text Box 37"/>
          <p:cNvSpPr txBox="1">
            <a:spLocks noChangeArrowheads="1"/>
          </p:cNvSpPr>
          <p:nvPr/>
        </p:nvSpPr>
        <p:spPr bwMode="auto">
          <a:xfrm>
            <a:off x="0" y="4648200"/>
            <a:ext cx="157638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Амилалт</a:t>
            </a:r>
            <a:endParaRPr lang="en-US" b="1">
              <a:solidFill>
                <a:srgbClr val="0000FF"/>
              </a:solidFill>
            </a:endParaRPr>
          </a:p>
        </p:txBody>
      </p:sp>
      <p:sp>
        <p:nvSpPr>
          <p:cNvPr id="12326" name="Text Box 38"/>
          <p:cNvSpPr txBox="1">
            <a:spLocks noChangeArrowheads="1"/>
          </p:cNvSpPr>
          <p:nvPr/>
        </p:nvSpPr>
        <p:spPr bwMode="auto">
          <a:xfrm>
            <a:off x="1981200" y="762000"/>
            <a:ext cx="167640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Хөөргөлт</a:t>
            </a:r>
            <a:endParaRPr lang="en-US" b="1">
              <a:solidFill>
                <a:srgbClr val="0000FF"/>
              </a:solidFill>
            </a:endParaRPr>
          </a:p>
        </p:txBody>
      </p:sp>
      <p:sp>
        <p:nvSpPr>
          <p:cNvPr id="12327" name="Text Box 39"/>
          <p:cNvSpPr txBox="1">
            <a:spLocks noChangeArrowheads="1"/>
          </p:cNvSpPr>
          <p:nvPr/>
        </p:nvSpPr>
        <p:spPr bwMode="auto">
          <a:xfrm>
            <a:off x="0" y="3962400"/>
            <a:ext cx="930275"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Сүнс</a:t>
            </a:r>
            <a:endParaRPr lang="en-US" b="1">
              <a:solidFill>
                <a:srgbClr val="0000FF"/>
              </a:solidFill>
            </a:endParaRPr>
          </a:p>
        </p:txBody>
      </p:sp>
      <p:sp>
        <p:nvSpPr>
          <p:cNvPr id="12328" name="Text Box 40"/>
          <p:cNvSpPr txBox="1">
            <a:spLocks noChangeArrowheads="1"/>
          </p:cNvSpPr>
          <p:nvPr/>
        </p:nvSpPr>
        <p:spPr bwMode="auto">
          <a:xfrm>
            <a:off x="5410200" y="685800"/>
            <a:ext cx="144145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Гэмшил</a:t>
            </a:r>
            <a:endParaRPr lang="en-US" b="1">
              <a:solidFill>
                <a:srgbClr val="0000FF"/>
              </a:solidFill>
            </a:endParaRPr>
          </a:p>
        </p:txBody>
      </p:sp>
      <p:sp>
        <p:nvSpPr>
          <p:cNvPr id="12329" name="Text Box 41"/>
          <p:cNvSpPr txBox="1">
            <a:spLocks noChangeArrowheads="1"/>
          </p:cNvSpPr>
          <p:nvPr/>
        </p:nvSpPr>
        <p:spPr bwMode="auto">
          <a:xfrm>
            <a:off x="5029200" y="1600200"/>
            <a:ext cx="174148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mn-MN" b="1">
                <a:solidFill>
                  <a:srgbClr val="0000FF"/>
                </a:solidFill>
              </a:rPr>
              <a:t>Хаанчлал</a:t>
            </a:r>
            <a:endParaRPr lang="en-US" b="1">
              <a:solidFill>
                <a:srgbClr val="0000FF"/>
              </a:solidFill>
            </a:endParaRPr>
          </a:p>
        </p:txBody>
      </p:sp>
      <p:sp>
        <p:nvSpPr>
          <p:cNvPr id="12334" name="Text Box 46"/>
          <p:cNvSpPr txBox="1">
            <a:spLocks noChangeArrowheads="1"/>
          </p:cNvSpPr>
          <p:nvPr/>
        </p:nvSpPr>
        <p:spPr bwMode="auto">
          <a:xfrm>
            <a:off x="5600700" y="1279525"/>
            <a:ext cx="198913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Майхан баяр</a:t>
            </a:r>
            <a:r>
              <a:rPr lang="en-US" sz="2000" b="1">
                <a:solidFill>
                  <a:srgbClr val="336600"/>
                </a:solidFill>
                <a:latin typeface="Arial" charset="0"/>
              </a:rPr>
              <a:t>)</a:t>
            </a:r>
          </a:p>
        </p:txBody>
      </p:sp>
      <p:sp>
        <p:nvSpPr>
          <p:cNvPr id="12333" name="Oval 45"/>
          <p:cNvSpPr>
            <a:spLocks noChangeArrowheads="1"/>
          </p:cNvSpPr>
          <p:nvPr/>
        </p:nvSpPr>
        <p:spPr bwMode="auto">
          <a:xfrm>
            <a:off x="4038600" y="1389063"/>
            <a:ext cx="1752600" cy="21113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35" name="Text Box 47"/>
          <p:cNvSpPr txBox="1">
            <a:spLocks noChangeArrowheads="1"/>
          </p:cNvSpPr>
          <p:nvPr/>
        </p:nvSpPr>
        <p:spPr bwMode="auto">
          <a:xfrm>
            <a:off x="1828800" y="5105400"/>
            <a:ext cx="317658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Исгээгүй талхны баяр</a:t>
            </a:r>
            <a:r>
              <a:rPr lang="en-US" sz="2000" b="1">
                <a:solidFill>
                  <a:srgbClr val="336600"/>
                </a:solidFill>
                <a:latin typeface="Arial" charset="0"/>
              </a:rPr>
              <a:t>)</a:t>
            </a:r>
          </a:p>
        </p:txBody>
      </p:sp>
      <p:sp>
        <p:nvSpPr>
          <p:cNvPr id="12312" name="Oval 24"/>
          <p:cNvSpPr>
            <a:spLocks noChangeArrowheads="1"/>
          </p:cNvSpPr>
          <p:nvPr/>
        </p:nvSpPr>
        <p:spPr bwMode="auto">
          <a:xfrm>
            <a:off x="1828800" y="5410200"/>
            <a:ext cx="1447800"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36" name="Text Box 48"/>
          <p:cNvSpPr txBox="1">
            <a:spLocks noChangeArrowheads="1"/>
          </p:cNvSpPr>
          <p:nvPr/>
        </p:nvSpPr>
        <p:spPr bwMode="auto">
          <a:xfrm>
            <a:off x="2133600" y="4724400"/>
            <a:ext cx="1952625"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Идээн өргөл</a:t>
            </a:r>
            <a:r>
              <a:rPr lang="en-US" sz="2000" b="1">
                <a:solidFill>
                  <a:srgbClr val="336600"/>
                </a:solidFill>
                <a:latin typeface="Arial" charset="0"/>
              </a:rPr>
              <a:t>)</a:t>
            </a:r>
          </a:p>
        </p:txBody>
      </p:sp>
      <p:sp>
        <p:nvSpPr>
          <p:cNvPr id="12337" name="Text Box 49"/>
          <p:cNvSpPr txBox="1">
            <a:spLocks noChangeArrowheads="1"/>
          </p:cNvSpPr>
          <p:nvPr/>
        </p:nvSpPr>
        <p:spPr bwMode="auto">
          <a:xfrm>
            <a:off x="1143000" y="3962400"/>
            <a:ext cx="1651000"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336600"/>
                </a:solidFill>
                <a:latin typeface="Arial" charset="0"/>
              </a:rPr>
              <a:t>(</a:t>
            </a:r>
            <a:r>
              <a:rPr lang="mn-MN" sz="2000" b="1">
                <a:solidFill>
                  <a:srgbClr val="336600"/>
                </a:solidFill>
                <a:latin typeface="Arial" charset="0"/>
              </a:rPr>
              <a:t>Пентекост</a:t>
            </a:r>
            <a:r>
              <a:rPr lang="en-US" sz="2000" b="1">
                <a:solidFill>
                  <a:srgbClr val="336600"/>
                </a:solidFill>
                <a:latin typeface="Arial" charset="0"/>
              </a:rPr>
              <a:t>)</a:t>
            </a:r>
          </a:p>
        </p:txBody>
      </p:sp>
      <p:sp>
        <p:nvSpPr>
          <p:cNvPr id="12315" name="Oval 27"/>
          <p:cNvSpPr>
            <a:spLocks noChangeArrowheads="1"/>
          </p:cNvSpPr>
          <p:nvPr/>
        </p:nvSpPr>
        <p:spPr bwMode="auto">
          <a:xfrm>
            <a:off x="914400" y="4267200"/>
            <a:ext cx="14478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302" name="Text Box 50"/>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136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2322"/>
                                        </p:tgtEl>
                                        <p:attrNameLst>
                                          <p:attrName>style.visibility</p:attrName>
                                        </p:attrNameLst>
                                      </p:cBhvr>
                                      <p:to>
                                        <p:strVal val="visible"/>
                                      </p:to>
                                    </p:set>
                                    <p:animEffect transition="in" filter="wedge">
                                      <p:cBhvr>
                                        <p:cTn id="7" dur="2000"/>
                                        <p:tgtEl>
                                          <p:spTgt spid="1232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2314"/>
                                        </p:tgtEl>
                                        <p:attrNameLst>
                                          <p:attrName>style.visibility</p:attrName>
                                        </p:attrNameLst>
                                      </p:cBhvr>
                                      <p:to>
                                        <p:strVal val="visible"/>
                                      </p:to>
                                    </p:set>
                                    <p:animEffect transition="in" filter="wedge">
                                      <p:cBhvr>
                                        <p:cTn id="10" dur="2000"/>
                                        <p:tgtEl>
                                          <p:spTgt spid="123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12312"/>
                                        </p:tgtEl>
                                        <p:attrNameLst>
                                          <p:attrName>style.visibility</p:attrName>
                                        </p:attrNameLst>
                                      </p:cBhvr>
                                      <p:to>
                                        <p:strVal val="visible"/>
                                      </p:to>
                                    </p:set>
                                    <p:animEffect transition="in" filter="wedge">
                                      <p:cBhvr>
                                        <p:cTn id="15" dur="2000"/>
                                        <p:tgtEl>
                                          <p:spTgt spid="123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2335"/>
                                        </p:tgtEl>
                                        <p:attrNameLst>
                                          <p:attrName>style.visibility</p:attrName>
                                        </p:attrNameLst>
                                      </p:cBhvr>
                                      <p:to>
                                        <p:strVal val="visible"/>
                                      </p:to>
                                    </p:set>
                                    <p:animEffect transition="in" filter="dissolve">
                                      <p:cBhvr>
                                        <p:cTn id="20" dur="500"/>
                                        <p:tgtEl>
                                          <p:spTgt spid="1233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336"/>
                                        </p:tgtEl>
                                        <p:attrNameLst>
                                          <p:attrName>style.visibility</p:attrName>
                                        </p:attrNameLst>
                                      </p:cBhvr>
                                      <p:to>
                                        <p:strVal val="visible"/>
                                      </p:to>
                                    </p:set>
                                    <p:animEffect transition="in" filter="dissolve">
                                      <p:cBhvr>
                                        <p:cTn id="25" dur="500"/>
                                        <p:tgtEl>
                                          <p:spTgt spid="1233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2337"/>
                                        </p:tgtEl>
                                        <p:attrNameLst>
                                          <p:attrName>style.visibility</p:attrName>
                                        </p:attrNameLst>
                                      </p:cBhvr>
                                      <p:to>
                                        <p:strVal val="visible"/>
                                      </p:to>
                                    </p:set>
                                    <p:animEffect transition="in" filter="dissolve">
                                      <p:cBhvr>
                                        <p:cTn id="30" dur="500"/>
                                        <p:tgtEl>
                                          <p:spTgt spid="1233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0" presetClass="entr" presetSubtype="0" fill="hold" grpId="0" nodeType="clickEffect">
                                  <p:stCondLst>
                                    <p:cond delay="0"/>
                                  </p:stCondLst>
                                  <p:childTnLst>
                                    <p:set>
                                      <p:cBhvr>
                                        <p:cTn id="34" dur="1" fill="hold">
                                          <p:stCondLst>
                                            <p:cond delay="0"/>
                                          </p:stCondLst>
                                        </p:cTn>
                                        <p:tgtEl>
                                          <p:spTgt spid="12315"/>
                                        </p:tgtEl>
                                        <p:attrNameLst>
                                          <p:attrName>style.visibility</p:attrName>
                                        </p:attrNameLst>
                                      </p:cBhvr>
                                      <p:to>
                                        <p:strVal val="visible"/>
                                      </p:to>
                                    </p:set>
                                    <p:animEffect transition="in" filter="wedge">
                                      <p:cBhvr>
                                        <p:cTn id="35" dur="2000"/>
                                        <p:tgtEl>
                                          <p:spTgt spid="1231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12316"/>
                                        </p:tgtEl>
                                        <p:attrNameLst>
                                          <p:attrName>style.visibility</p:attrName>
                                        </p:attrNameLst>
                                      </p:cBhvr>
                                      <p:to>
                                        <p:strVal val="visible"/>
                                      </p:to>
                                    </p:set>
                                    <p:animEffect transition="in" filter="wedge">
                                      <p:cBhvr>
                                        <p:cTn id="40" dur="2000"/>
                                        <p:tgtEl>
                                          <p:spTgt spid="1231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0" presetClass="entr" presetSubtype="0" fill="hold" grpId="0" nodeType="clickEffect">
                                  <p:stCondLst>
                                    <p:cond delay="0"/>
                                  </p:stCondLst>
                                  <p:childTnLst>
                                    <p:set>
                                      <p:cBhvr>
                                        <p:cTn id="44" dur="1" fill="hold">
                                          <p:stCondLst>
                                            <p:cond delay="0"/>
                                          </p:stCondLst>
                                        </p:cTn>
                                        <p:tgtEl>
                                          <p:spTgt spid="12317"/>
                                        </p:tgtEl>
                                        <p:attrNameLst>
                                          <p:attrName>style.visibility</p:attrName>
                                        </p:attrNameLst>
                                      </p:cBhvr>
                                      <p:to>
                                        <p:strVal val="visible"/>
                                      </p:to>
                                    </p:set>
                                    <p:animEffect transition="in" filter="wedge">
                                      <p:cBhvr>
                                        <p:cTn id="45" dur="2000"/>
                                        <p:tgtEl>
                                          <p:spTgt spid="1231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12333"/>
                                        </p:tgtEl>
                                        <p:attrNameLst>
                                          <p:attrName>style.visibility</p:attrName>
                                        </p:attrNameLst>
                                      </p:cBhvr>
                                      <p:to>
                                        <p:strVal val="visible"/>
                                      </p:to>
                                    </p:set>
                                    <p:animEffect transition="in" filter="wedge">
                                      <p:cBhvr>
                                        <p:cTn id="50" dur="2000"/>
                                        <p:tgtEl>
                                          <p:spTgt spid="1233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2334"/>
                                        </p:tgtEl>
                                        <p:attrNameLst>
                                          <p:attrName>style.visibility</p:attrName>
                                        </p:attrNameLst>
                                      </p:cBhvr>
                                      <p:to>
                                        <p:strVal val="visible"/>
                                      </p:to>
                                    </p:set>
                                    <p:animEffect transition="in" filter="dissolve">
                                      <p:cBhvr>
                                        <p:cTn id="55" dur="500"/>
                                        <p:tgtEl>
                                          <p:spTgt spid="12334"/>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5" presetClass="entr" presetSubtype="0" fill="hold" grpId="0" nodeType="clickEffect">
                                  <p:stCondLst>
                                    <p:cond delay="0"/>
                                  </p:stCondLst>
                                  <p:childTnLst>
                                    <p:set>
                                      <p:cBhvr>
                                        <p:cTn id="59" dur="1" fill="hold">
                                          <p:stCondLst>
                                            <p:cond delay="0"/>
                                          </p:stCondLst>
                                        </p:cTn>
                                        <p:tgtEl>
                                          <p:spTgt spid="12323"/>
                                        </p:tgtEl>
                                        <p:attrNameLst>
                                          <p:attrName>style.visibility</p:attrName>
                                        </p:attrNameLst>
                                      </p:cBhvr>
                                      <p:to>
                                        <p:strVal val="visible"/>
                                      </p:to>
                                    </p:set>
                                    <p:animEffect transition="in" filter="fade">
                                      <p:cBhvr>
                                        <p:cTn id="60" dur="2000"/>
                                        <p:tgtEl>
                                          <p:spTgt spid="12323"/>
                                        </p:tgtEl>
                                      </p:cBhvr>
                                    </p:animEffect>
                                    <p:anim calcmode="lin" valueType="num">
                                      <p:cBhvr>
                                        <p:cTn id="61" dur="2000" fill="hold"/>
                                        <p:tgtEl>
                                          <p:spTgt spid="12323"/>
                                        </p:tgtEl>
                                        <p:attrNameLst>
                                          <p:attrName>style.rotation</p:attrName>
                                        </p:attrNameLst>
                                      </p:cBhvr>
                                      <p:tavLst>
                                        <p:tav tm="0">
                                          <p:val>
                                            <p:fltVal val="720"/>
                                          </p:val>
                                        </p:tav>
                                        <p:tav tm="100000">
                                          <p:val>
                                            <p:fltVal val="0"/>
                                          </p:val>
                                        </p:tav>
                                      </p:tavLst>
                                    </p:anim>
                                    <p:anim calcmode="lin" valueType="num">
                                      <p:cBhvr>
                                        <p:cTn id="62" dur="2000" fill="hold"/>
                                        <p:tgtEl>
                                          <p:spTgt spid="12323"/>
                                        </p:tgtEl>
                                        <p:attrNameLst>
                                          <p:attrName>ppt_h</p:attrName>
                                        </p:attrNameLst>
                                      </p:cBhvr>
                                      <p:tavLst>
                                        <p:tav tm="0">
                                          <p:val>
                                            <p:fltVal val="0"/>
                                          </p:val>
                                        </p:tav>
                                        <p:tav tm="100000">
                                          <p:val>
                                            <p:strVal val="#ppt_h"/>
                                          </p:val>
                                        </p:tav>
                                      </p:tavLst>
                                    </p:anim>
                                    <p:anim calcmode="lin" valueType="num">
                                      <p:cBhvr>
                                        <p:cTn id="63" dur="2000" fill="hold"/>
                                        <p:tgtEl>
                                          <p:spTgt spid="12323"/>
                                        </p:tgtEl>
                                        <p:attrNameLst>
                                          <p:attrName>ppt_w</p:attrName>
                                        </p:attrNameLst>
                                      </p:cBhvr>
                                      <p:tavLst>
                                        <p:tav tm="0">
                                          <p:val>
                                            <p:fltVal val="0"/>
                                          </p:val>
                                        </p:tav>
                                        <p:tav tm="100000">
                                          <p:val>
                                            <p:strVal val="#ppt_w"/>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35" presetClass="entr" presetSubtype="0" fill="hold" grpId="0" nodeType="clickEffect">
                                  <p:stCondLst>
                                    <p:cond delay="0"/>
                                  </p:stCondLst>
                                  <p:childTnLst>
                                    <p:set>
                                      <p:cBhvr>
                                        <p:cTn id="67" dur="1" fill="hold">
                                          <p:stCondLst>
                                            <p:cond delay="0"/>
                                          </p:stCondLst>
                                        </p:cTn>
                                        <p:tgtEl>
                                          <p:spTgt spid="12324"/>
                                        </p:tgtEl>
                                        <p:attrNameLst>
                                          <p:attrName>style.visibility</p:attrName>
                                        </p:attrNameLst>
                                      </p:cBhvr>
                                      <p:to>
                                        <p:strVal val="visible"/>
                                      </p:to>
                                    </p:set>
                                    <p:animEffect transition="in" filter="fade">
                                      <p:cBhvr>
                                        <p:cTn id="68" dur="2000"/>
                                        <p:tgtEl>
                                          <p:spTgt spid="12324"/>
                                        </p:tgtEl>
                                      </p:cBhvr>
                                    </p:animEffect>
                                    <p:anim calcmode="lin" valueType="num">
                                      <p:cBhvr>
                                        <p:cTn id="69" dur="2000" fill="hold"/>
                                        <p:tgtEl>
                                          <p:spTgt spid="12324"/>
                                        </p:tgtEl>
                                        <p:attrNameLst>
                                          <p:attrName>style.rotation</p:attrName>
                                        </p:attrNameLst>
                                      </p:cBhvr>
                                      <p:tavLst>
                                        <p:tav tm="0">
                                          <p:val>
                                            <p:fltVal val="720"/>
                                          </p:val>
                                        </p:tav>
                                        <p:tav tm="100000">
                                          <p:val>
                                            <p:fltVal val="0"/>
                                          </p:val>
                                        </p:tav>
                                      </p:tavLst>
                                    </p:anim>
                                    <p:anim calcmode="lin" valueType="num">
                                      <p:cBhvr>
                                        <p:cTn id="70" dur="2000" fill="hold"/>
                                        <p:tgtEl>
                                          <p:spTgt spid="12324"/>
                                        </p:tgtEl>
                                        <p:attrNameLst>
                                          <p:attrName>ppt_h</p:attrName>
                                        </p:attrNameLst>
                                      </p:cBhvr>
                                      <p:tavLst>
                                        <p:tav tm="0">
                                          <p:val>
                                            <p:fltVal val="0"/>
                                          </p:val>
                                        </p:tav>
                                        <p:tav tm="100000">
                                          <p:val>
                                            <p:strVal val="#ppt_h"/>
                                          </p:val>
                                        </p:tav>
                                      </p:tavLst>
                                    </p:anim>
                                    <p:anim calcmode="lin" valueType="num">
                                      <p:cBhvr>
                                        <p:cTn id="71" dur="2000" fill="hold"/>
                                        <p:tgtEl>
                                          <p:spTgt spid="12324"/>
                                        </p:tgtEl>
                                        <p:attrNameLst>
                                          <p:attrName>ppt_w</p:attrName>
                                        </p:attrNameLst>
                                      </p:cBhvr>
                                      <p:tavLst>
                                        <p:tav tm="0">
                                          <p:val>
                                            <p:fltVal val="0"/>
                                          </p:val>
                                        </p:tav>
                                        <p:tav tm="100000">
                                          <p:val>
                                            <p:strVal val="#ppt_w"/>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35" presetClass="entr" presetSubtype="0" fill="hold" grpId="0" nodeType="clickEffect">
                                  <p:stCondLst>
                                    <p:cond delay="0"/>
                                  </p:stCondLst>
                                  <p:childTnLst>
                                    <p:set>
                                      <p:cBhvr>
                                        <p:cTn id="75" dur="1" fill="hold">
                                          <p:stCondLst>
                                            <p:cond delay="0"/>
                                          </p:stCondLst>
                                        </p:cTn>
                                        <p:tgtEl>
                                          <p:spTgt spid="12325"/>
                                        </p:tgtEl>
                                        <p:attrNameLst>
                                          <p:attrName>style.visibility</p:attrName>
                                        </p:attrNameLst>
                                      </p:cBhvr>
                                      <p:to>
                                        <p:strVal val="visible"/>
                                      </p:to>
                                    </p:set>
                                    <p:animEffect transition="in" filter="fade">
                                      <p:cBhvr>
                                        <p:cTn id="76" dur="2000"/>
                                        <p:tgtEl>
                                          <p:spTgt spid="12325"/>
                                        </p:tgtEl>
                                      </p:cBhvr>
                                    </p:animEffect>
                                    <p:anim calcmode="lin" valueType="num">
                                      <p:cBhvr>
                                        <p:cTn id="77" dur="2000" fill="hold"/>
                                        <p:tgtEl>
                                          <p:spTgt spid="12325"/>
                                        </p:tgtEl>
                                        <p:attrNameLst>
                                          <p:attrName>style.rotation</p:attrName>
                                        </p:attrNameLst>
                                      </p:cBhvr>
                                      <p:tavLst>
                                        <p:tav tm="0">
                                          <p:val>
                                            <p:fltVal val="720"/>
                                          </p:val>
                                        </p:tav>
                                        <p:tav tm="100000">
                                          <p:val>
                                            <p:fltVal val="0"/>
                                          </p:val>
                                        </p:tav>
                                      </p:tavLst>
                                    </p:anim>
                                    <p:anim calcmode="lin" valueType="num">
                                      <p:cBhvr>
                                        <p:cTn id="78" dur="2000" fill="hold"/>
                                        <p:tgtEl>
                                          <p:spTgt spid="12325"/>
                                        </p:tgtEl>
                                        <p:attrNameLst>
                                          <p:attrName>ppt_h</p:attrName>
                                        </p:attrNameLst>
                                      </p:cBhvr>
                                      <p:tavLst>
                                        <p:tav tm="0">
                                          <p:val>
                                            <p:fltVal val="0"/>
                                          </p:val>
                                        </p:tav>
                                        <p:tav tm="100000">
                                          <p:val>
                                            <p:strVal val="#ppt_h"/>
                                          </p:val>
                                        </p:tav>
                                      </p:tavLst>
                                    </p:anim>
                                    <p:anim calcmode="lin" valueType="num">
                                      <p:cBhvr>
                                        <p:cTn id="79" dur="2000" fill="hold"/>
                                        <p:tgtEl>
                                          <p:spTgt spid="12325"/>
                                        </p:tgtEl>
                                        <p:attrNameLst>
                                          <p:attrName>ppt_w</p:attrName>
                                        </p:attrNameLst>
                                      </p:cBhvr>
                                      <p:tavLst>
                                        <p:tav tm="0">
                                          <p:val>
                                            <p:fltVal val="0"/>
                                          </p:val>
                                        </p:tav>
                                        <p:tav tm="100000">
                                          <p:val>
                                            <p:strVal val="#ppt_w"/>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35" presetClass="entr" presetSubtype="0" fill="hold" grpId="0" nodeType="clickEffect">
                                  <p:stCondLst>
                                    <p:cond delay="0"/>
                                  </p:stCondLst>
                                  <p:childTnLst>
                                    <p:set>
                                      <p:cBhvr>
                                        <p:cTn id="83" dur="1" fill="hold">
                                          <p:stCondLst>
                                            <p:cond delay="0"/>
                                          </p:stCondLst>
                                        </p:cTn>
                                        <p:tgtEl>
                                          <p:spTgt spid="12327"/>
                                        </p:tgtEl>
                                        <p:attrNameLst>
                                          <p:attrName>style.visibility</p:attrName>
                                        </p:attrNameLst>
                                      </p:cBhvr>
                                      <p:to>
                                        <p:strVal val="visible"/>
                                      </p:to>
                                    </p:set>
                                    <p:animEffect transition="in" filter="fade">
                                      <p:cBhvr>
                                        <p:cTn id="84" dur="2000"/>
                                        <p:tgtEl>
                                          <p:spTgt spid="12327"/>
                                        </p:tgtEl>
                                      </p:cBhvr>
                                    </p:animEffect>
                                    <p:anim calcmode="lin" valueType="num">
                                      <p:cBhvr>
                                        <p:cTn id="85" dur="2000" fill="hold"/>
                                        <p:tgtEl>
                                          <p:spTgt spid="12327"/>
                                        </p:tgtEl>
                                        <p:attrNameLst>
                                          <p:attrName>style.rotation</p:attrName>
                                        </p:attrNameLst>
                                      </p:cBhvr>
                                      <p:tavLst>
                                        <p:tav tm="0">
                                          <p:val>
                                            <p:fltVal val="720"/>
                                          </p:val>
                                        </p:tav>
                                        <p:tav tm="100000">
                                          <p:val>
                                            <p:fltVal val="0"/>
                                          </p:val>
                                        </p:tav>
                                      </p:tavLst>
                                    </p:anim>
                                    <p:anim calcmode="lin" valueType="num">
                                      <p:cBhvr>
                                        <p:cTn id="86" dur="2000" fill="hold"/>
                                        <p:tgtEl>
                                          <p:spTgt spid="12327"/>
                                        </p:tgtEl>
                                        <p:attrNameLst>
                                          <p:attrName>ppt_h</p:attrName>
                                        </p:attrNameLst>
                                      </p:cBhvr>
                                      <p:tavLst>
                                        <p:tav tm="0">
                                          <p:val>
                                            <p:fltVal val="0"/>
                                          </p:val>
                                        </p:tav>
                                        <p:tav tm="100000">
                                          <p:val>
                                            <p:strVal val="#ppt_h"/>
                                          </p:val>
                                        </p:tav>
                                      </p:tavLst>
                                    </p:anim>
                                    <p:anim calcmode="lin" valueType="num">
                                      <p:cBhvr>
                                        <p:cTn id="87" dur="2000" fill="hold"/>
                                        <p:tgtEl>
                                          <p:spTgt spid="12327"/>
                                        </p:tgtEl>
                                        <p:attrNameLst>
                                          <p:attrName>ppt_w</p:attrName>
                                        </p:attrNameLst>
                                      </p:cBhvr>
                                      <p:tavLst>
                                        <p:tav tm="0">
                                          <p:val>
                                            <p:fltVal val="0"/>
                                          </p:val>
                                        </p:tav>
                                        <p:tav tm="100000">
                                          <p:val>
                                            <p:strVal val="#ppt_w"/>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35" presetClass="entr" presetSubtype="0" fill="hold" grpId="0" nodeType="clickEffect">
                                  <p:stCondLst>
                                    <p:cond delay="0"/>
                                  </p:stCondLst>
                                  <p:childTnLst>
                                    <p:set>
                                      <p:cBhvr>
                                        <p:cTn id="91" dur="1" fill="hold">
                                          <p:stCondLst>
                                            <p:cond delay="0"/>
                                          </p:stCondLst>
                                        </p:cTn>
                                        <p:tgtEl>
                                          <p:spTgt spid="12326"/>
                                        </p:tgtEl>
                                        <p:attrNameLst>
                                          <p:attrName>style.visibility</p:attrName>
                                        </p:attrNameLst>
                                      </p:cBhvr>
                                      <p:to>
                                        <p:strVal val="visible"/>
                                      </p:to>
                                    </p:set>
                                    <p:animEffect transition="in" filter="fade">
                                      <p:cBhvr>
                                        <p:cTn id="92" dur="2000"/>
                                        <p:tgtEl>
                                          <p:spTgt spid="12326"/>
                                        </p:tgtEl>
                                      </p:cBhvr>
                                    </p:animEffect>
                                    <p:anim calcmode="lin" valueType="num">
                                      <p:cBhvr>
                                        <p:cTn id="93" dur="2000" fill="hold"/>
                                        <p:tgtEl>
                                          <p:spTgt spid="12326"/>
                                        </p:tgtEl>
                                        <p:attrNameLst>
                                          <p:attrName>style.rotation</p:attrName>
                                        </p:attrNameLst>
                                      </p:cBhvr>
                                      <p:tavLst>
                                        <p:tav tm="0">
                                          <p:val>
                                            <p:fltVal val="720"/>
                                          </p:val>
                                        </p:tav>
                                        <p:tav tm="100000">
                                          <p:val>
                                            <p:fltVal val="0"/>
                                          </p:val>
                                        </p:tav>
                                      </p:tavLst>
                                    </p:anim>
                                    <p:anim calcmode="lin" valueType="num">
                                      <p:cBhvr>
                                        <p:cTn id="94" dur="2000" fill="hold"/>
                                        <p:tgtEl>
                                          <p:spTgt spid="12326"/>
                                        </p:tgtEl>
                                        <p:attrNameLst>
                                          <p:attrName>ppt_h</p:attrName>
                                        </p:attrNameLst>
                                      </p:cBhvr>
                                      <p:tavLst>
                                        <p:tav tm="0">
                                          <p:val>
                                            <p:fltVal val="0"/>
                                          </p:val>
                                        </p:tav>
                                        <p:tav tm="100000">
                                          <p:val>
                                            <p:strVal val="#ppt_h"/>
                                          </p:val>
                                        </p:tav>
                                      </p:tavLst>
                                    </p:anim>
                                    <p:anim calcmode="lin" valueType="num">
                                      <p:cBhvr>
                                        <p:cTn id="95" dur="2000" fill="hold"/>
                                        <p:tgtEl>
                                          <p:spTgt spid="12326"/>
                                        </p:tgtEl>
                                        <p:attrNameLst>
                                          <p:attrName>ppt_w</p:attrName>
                                        </p:attrNameLst>
                                      </p:cBhvr>
                                      <p:tavLst>
                                        <p:tav tm="0">
                                          <p:val>
                                            <p:fltVal val="0"/>
                                          </p:val>
                                        </p:tav>
                                        <p:tav tm="100000">
                                          <p:val>
                                            <p:strVal val="#ppt_w"/>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35" presetClass="entr" presetSubtype="0" fill="hold" grpId="0" nodeType="clickEffect">
                                  <p:stCondLst>
                                    <p:cond delay="0"/>
                                  </p:stCondLst>
                                  <p:childTnLst>
                                    <p:set>
                                      <p:cBhvr>
                                        <p:cTn id="99" dur="1" fill="hold">
                                          <p:stCondLst>
                                            <p:cond delay="0"/>
                                          </p:stCondLst>
                                        </p:cTn>
                                        <p:tgtEl>
                                          <p:spTgt spid="12328"/>
                                        </p:tgtEl>
                                        <p:attrNameLst>
                                          <p:attrName>style.visibility</p:attrName>
                                        </p:attrNameLst>
                                      </p:cBhvr>
                                      <p:to>
                                        <p:strVal val="visible"/>
                                      </p:to>
                                    </p:set>
                                    <p:animEffect transition="in" filter="fade">
                                      <p:cBhvr>
                                        <p:cTn id="100" dur="2000"/>
                                        <p:tgtEl>
                                          <p:spTgt spid="12328"/>
                                        </p:tgtEl>
                                      </p:cBhvr>
                                    </p:animEffect>
                                    <p:anim calcmode="lin" valueType="num">
                                      <p:cBhvr>
                                        <p:cTn id="101" dur="2000" fill="hold"/>
                                        <p:tgtEl>
                                          <p:spTgt spid="12328"/>
                                        </p:tgtEl>
                                        <p:attrNameLst>
                                          <p:attrName>style.rotation</p:attrName>
                                        </p:attrNameLst>
                                      </p:cBhvr>
                                      <p:tavLst>
                                        <p:tav tm="0">
                                          <p:val>
                                            <p:fltVal val="720"/>
                                          </p:val>
                                        </p:tav>
                                        <p:tav tm="100000">
                                          <p:val>
                                            <p:fltVal val="0"/>
                                          </p:val>
                                        </p:tav>
                                      </p:tavLst>
                                    </p:anim>
                                    <p:anim calcmode="lin" valueType="num">
                                      <p:cBhvr>
                                        <p:cTn id="102" dur="2000" fill="hold"/>
                                        <p:tgtEl>
                                          <p:spTgt spid="12328"/>
                                        </p:tgtEl>
                                        <p:attrNameLst>
                                          <p:attrName>ppt_h</p:attrName>
                                        </p:attrNameLst>
                                      </p:cBhvr>
                                      <p:tavLst>
                                        <p:tav tm="0">
                                          <p:val>
                                            <p:fltVal val="0"/>
                                          </p:val>
                                        </p:tav>
                                        <p:tav tm="100000">
                                          <p:val>
                                            <p:strVal val="#ppt_h"/>
                                          </p:val>
                                        </p:tav>
                                      </p:tavLst>
                                    </p:anim>
                                    <p:anim calcmode="lin" valueType="num">
                                      <p:cBhvr>
                                        <p:cTn id="103" dur="2000" fill="hold"/>
                                        <p:tgtEl>
                                          <p:spTgt spid="12328"/>
                                        </p:tgtEl>
                                        <p:attrNameLst>
                                          <p:attrName>ppt_w</p:attrName>
                                        </p:attrNameLst>
                                      </p:cBhvr>
                                      <p:tavLst>
                                        <p:tav tm="0">
                                          <p:val>
                                            <p:fltVal val="0"/>
                                          </p:val>
                                        </p:tav>
                                        <p:tav tm="100000">
                                          <p:val>
                                            <p:strVal val="#ppt_w"/>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35" presetClass="entr" presetSubtype="0" fill="hold" grpId="0" nodeType="clickEffect">
                                  <p:stCondLst>
                                    <p:cond delay="0"/>
                                  </p:stCondLst>
                                  <p:childTnLst>
                                    <p:set>
                                      <p:cBhvr>
                                        <p:cTn id="107" dur="1" fill="hold">
                                          <p:stCondLst>
                                            <p:cond delay="0"/>
                                          </p:stCondLst>
                                        </p:cTn>
                                        <p:tgtEl>
                                          <p:spTgt spid="12329"/>
                                        </p:tgtEl>
                                        <p:attrNameLst>
                                          <p:attrName>style.visibility</p:attrName>
                                        </p:attrNameLst>
                                      </p:cBhvr>
                                      <p:to>
                                        <p:strVal val="visible"/>
                                      </p:to>
                                    </p:set>
                                    <p:animEffect transition="in" filter="fade">
                                      <p:cBhvr>
                                        <p:cTn id="108" dur="2000"/>
                                        <p:tgtEl>
                                          <p:spTgt spid="12329"/>
                                        </p:tgtEl>
                                      </p:cBhvr>
                                    </p:animEffect>
                                    <p:anim calcmode="lin" valueType="num">
                                      <p:cBhvr>
                                        <p:cTn id="109" dur="2000" fill="hold"/>
                                        <p:tgtEl>
                                          <p:spTgt spid="12329"/>
                                        </p:tgtEl>
                                        <p:attrNameLst>
                                          <p:attrName>style.rotation</p:attrName>
                                        </p:attrNameLst>
                                      </p:cBhvr>
                                      <p:tavLst>
                                        <p:tav tm="0">
                                          <p:val>
                                            <p:fltVal val="720"/>
                                          </p:val>
                                        </p:tav>
                                        <p:tav tm="100000">
                                          <p:val>
                                            <p:fltVal val="0"/>
                                          </p:val>
                                        </p:tav>
                                      </p:tavLst>
                                    </p:anim>
                                    <p:anim calcmode="lin" valueType="num">
                                      <p:cBhvr>
                                        <p:cTn id="110" dur="2000" fill="hold"/>
                                        <p:tgtEl>
                                          <p:spTgt spid="12329"/>
                                        </p:tgtEl>
                                        <p:attrNameLst>
                                          <p:attrName>ppt_h</p:attrName>
                                        </p:attrNameLst>
                                      </p:cBhvr>
                                      <p:tavLst>
                                        <p:tav tm="0">
                                          <p:val>
                                            <p:fltVal val="0"/>
                                          </p:val>
                                        </p:tav>
                                        <p:tav tm="100000">
                                          <p:val>
                                            <p:strVal val="#ppt_h"/>
                                          </p:val>
                                        </p:tav>
                                      </p:tavLst>
                                    </p:anim>
                                    <p:anim calcmode="lin" valueType="num">
                                      <p:cBhvr>
                                        <p:cTn id="111" dur="2000" fill="hold"/>
                                        <p:tgtEl>
                                          <p:spTgt spid="12329"/>
                                        </p:tgtEl>
                                        <p:attrNameLst>
                                          <p:attrName>ppt_w</p:attrName>
                                        </p:attrNameLst>
                                      </p:cBhvr>
                                      <p:tavLst>
                                        <p:tav tm="0">
                                          <p:val>
                                            <p:fltVal val="0"/>
                                          </p:val>
                                        </p:tav>
                                        <p:tav tm="100000">
                                          <p:val>
                                            <p:strVal val="#ppt_w"/>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9" presetClass="entr" presetSubtype="0" fill="hold" nodeType="clickEffect">
                                  <p:stCondLst>
                                    <p:cond delay="0"/>
                                  </p:stCondLst>
                                  <p:childTnLst>
                                    <p:set>
                                      <p:cBhvr>
                                        <p:cTn id="115" dur="1" fill="hold">
                                          <p:stCondLst>
                                            <p:cond delay="0"/>
                                          </p:stCondLst>
                                        </p:cTn>
                                        <p:tgtEl>
                                          <p:spTgt spid="12320"/>
                                        </p:tgtEl>
                                        <p:attrNameLst>
                                          <p:attrName>style.visibility</p:attrName>
                                        </p:attrNameLst>
                                      </p:cBhvr>
                                      <p:to>
                                        <p:strVal val="visible"/>
                                      </p:to>
                                    </p:set>
                                    <p:animEffect transition="in" filter="dissolve">
                                      <p:cBhvr>
                                        <p:cTn id="116" dur="500"/>
                                        <p:tgtEl>
                                          <p:spTgt spid="1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4" grpId="0" animBg="1"/>
      <p:bldP spid="12316" grpId="0" animBg="1"/>
      <p:bldP spid="12317" grpId="0" animBg="1"/>
      <p:bldP spid="12322" grpId="0" animBg="1"/>
      <p:bldP spid="12323" grpId="0" animBg="1"/>
      <p:bldP spid="12324" grpId="0" animBg="1"/>
      <p:bldP spid="12325" grpId="0" animBg="1"/>
      <p:bldP spid="12326" grpId="0" animBg="1"/>
      <p:bldP spid="12327" grpId="0" animBg="1"/>
      <p:bldP spid="12328" grpId="0" animBg="1"/>
      <p:bldP spid="12329" grpId="0" animBg="1"/>
      <p:bldP spid="12334" grpId="0" animBg="1"/>
      <p:bldP spid="12333" grpId="0" animBg="1"/>
      <p:bldP spid="12335" grpId="0" animBg="1"/>
      <p:bldP spid="12312" grpId="0" animBg="1"/>
      <p:bldP spid="12336" grpId="0" animBg="1"/>
      <p:bldP spid="12337" grpId="0" animBg="1"/>
      <p:bldP spid="123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mn-MN">
                <a:latin typeface="Tahoma" charset="0"/>
                <a:ea typeface="ＭＳ Ｐゴシック" charset="0"/>
                <a:cs typeface="ＭＳ Ｐゴシック" charset="0"/>
              </a:rPr>
              <a:t>Израйлийн Баяр Ёслолуудын товч</a:t>
            </a:r>
            <a:endParaRPr lang="en-US">
              <a:latin typeface="Tahoma" charset="0"/>
              <a:ea typeface="ＭＳ Ｐゴシック" charset="0"/>
              <a:cs typeface="ＭＳ Ｐゴシック" charset="0"/>
            </a:endParaRPr>
          </a:p>
        </p:txBody>
      </p:sp>
      <p:pic>
        <p:nvPicPr>
          <p:cNvPr id="99330" name="Picture 5" descr="feasts">
            <a:hlinkClick r:id="rId3"/>
          </p:cNvPr>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851775" y="1828800"/>
            <a:ext cx="1289050" cy="2459038"/>
          </a:xfrm>
        </p:spPr>
      </p:pic>
      <p:pic>
        <p:nvPicPr>
          <p:cNvPr id="99331" name="Picture 12" descr="prophecyfeast">
            <a:hlinkClick r:id="rId5"/>
          </p:cNvPr>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7848600" y="4572000"/>
            <a:ext cx="1295400" cy="2286000"/>
          </a:xfrm>
        </p:spPr>
      </p:pic>
      <p:sp>
        <p:nvSpPr>
          <p:cNvPr id="11278" name="Rectangle 14"/>
          <p:cNvSpPr>
            <a:spLocks noChangeArrowheads="1"/>
          </p:cNvSpPr>
          <p:nvPr/>
        </p:nvSpPr>
        <p:spPr bwMode="auto">
          <a:xfrm>
            <a:off x="228600" y="1412875"/>
            <a:ext cx="7620000" cy="5040313"/>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80000"/>
              <a:buFont typeface="Wingdings" charset="0"/>
              <a:buChar char="n"/>
              <a:defRPr/>
            </a:pPr>
            <a:r>
              <a:rPr lang="mn-MN" sz="3200">
                <a:effectLst>
                  <a:outerShdw blurRad="38100" dist="38100" dir="2700000" algn="tl">
                    <a:srgbClr val="000000"/>
                  </a:outerShdw>
                </a:effectLst>
              </a:rPr>
              <a:t>Дийлэнхдээ хоёр сард бөөнөөрөө цуглардаг</a:t>
            </a:r>
            <a:endParaRPr lang="en-US" sz="3200">
              <a:effectLst>
                <a:outerShdw blurRad="38100" dist="38100" dir="2700000" algn="tl">
                  <a:srgbClr val="000000"/>
                </a:outerShdw>
              </a:effectLst>
            </a:endParaRPr>
          </a:p>
          <a:p>
            <a:pPr marL="342900" indent="-342900" eaLnBrk="1" hangingPunct="1">
              <a:spcBef>
                <a:spcPct val="20000"/>
              </a:spcBef>
              <a:buClr>
                <a:schemeClr val="hlink"/>
              </a:buClr>
              <a:buSzPct val="80000"/>
              <a:buFont typeface="Wingdings" charset="0"/>
              <a:buChar char="n"/>
              <a:defRPr/>
            </a:pPr>
            <a:r>
              <a:rPr lang="mn-MN" sz="3200">
                <a:effectLst>
                  <a:outerShdw blurRad="38100" dist="38100" dir="2700000" algn="tl">
                    <a:srgbClr val="000000"/>
                  </a:outerShdw>
                </a:effectLst>
              </a:rPr>
              <a:t>Баяр хөөртэй ба гунигтай</a:t>
            </a:r>
            <a:endParaRPr lang="en-US" sz="3200">
              <a:effectLst>
                <a:outerShdw blurRad="38100" dist="38100" dir="2700000" algn="tl">
                  <a:srgbClr val="000000"/>
                </a:outerShdw>
              </a:effectLst>
            </a:endParaRPr>
          </a:p>
          <a:p>
            <a:pPr marL="342900" indent="-342900" eaLnBrk="1" hangingPunct="1">
              <a:spcBef>
                <a:spcPct val="20000"/>
              </a:spcBef>
              <a:buClr>
                <a:schemeClr val="hlink"/>
              </a:buClr>
              <a:buSzPct val="80000"/>
              <a:buFont typeface="Wingdings" charset="0"/>
              <a:buChar char="n"/>
              <a:defRPr/>
            </a:pPr>
            <a:r>
              <a:rPr lang="mn-MN" sz="3200">
                <a:effectLst>
                  <a:outerShdw blurRad="38100" dist="38100" dir="2700000" algn="tl">
                    <a:srgbClr val="000000"/>
                  </a:outerShdw>
                </a:effectLst>
              </a:rPr>
              <a:t>Иерусалимд болон гэртээ</a:t>
            </a:r>
            <a:endParaRPr lang="en-US" sz="3200">
              <a:effectLst>
                <a:outerShdw blurRad="38100" dist="38100" dir="2700000" algn="tl">
                  <a:srgbClr val="000000"/>
                </a:outerShdw>
              </a:effectLst>
            </a:endParaRPr>
          </a:p>
          <a:p>
            <a:pPr marL="342900" indent="-342900" eaLnBrk="1" hangingPunct="1">
              <a:spcBef>
                <a:spcPct val="20000"/>
              </a:spcBef>
              <a:buClr>
                <a:schemeClr val="hlink"/>
              </a:buClr>
              <a:buSzPct val="80000"/>
              <a:buFont typeface="Wingdings" charset="0"/>
              <a:buChar char="n"/>
              <a:defRPr/>
            </a:pPr>
            <a:r>
              <a:rPr lang="mn-MN" sz="3200">
                <a:effectLst>
                  <a:outerShdw blurRad="38100" dist="38100" dir="2700000" algn="tl">
                    <a:srgbClr val="000000"/>
                  </a:outerShdw>
                </a:effectLst>
              </a:rPr>
              <a:t>Өнгөрсөнд болон ирээдүйд чиглүүлдэг</a:t>
            </a:r>
            <a:endParaRPr lang="en-US" sz="3200">
              <a:effectLst>
                <a:outerShdw blurRad="38100" dist="38100" dir="2700000" algn="tl">
                  <a:srgbClr val="000000"/>
                </a:outerShdw>
              </a:effectLst>
            </a:endParaRPr>
          </a:p>
          <a:p>
            <a:pPr marL="342900" indent="-342900" eaLnBrk="1" hangingPunct="1">
              <a:spcBef>
                <a:spcPct val="20000"/>
              </a:spcBef>
              <a:buClr>
                <a:schemeClr val="hlink"/>
              </a:buClr>
              <a:buSzPct val="80000"/>
              <a:buFont typeface="Wingdings" charset="0"/>
              <a:buChar char="n"/>
              <a:defRPr/>
            </a:pPr>
            <a:r>
              <a:rPr lang="mn-MN" sz="3200">
                <a:effectLst>
                  <a:outerShdw blurRad="38100" dist="38100" dir="2700000" algn="tl">
                    <a:srgbClr val="000000"/>
                  </a:outerShdw>
                </a:effectLst>
              </a:rPr>
              <a:t>Үндэстэнийг нэгтгэдэг</a:t>
            </a:r>
            <a:endParaRPr lang="en-US" sz="3200">
              <a:effectLst>
                <a:outerShdw blurRad="38100" dist="38100" dir="2700000" algn="tl">
                  <a:srgbClr val="000000"/>
                </a:outerShdw>
              </a:effectLst>
            </a:endParaRPr>
          </a:p>
          <a:p>
            <a:pPr marL="342900" indent="-342900" eaLnBrk="1" hangingPunct="1">
              <a:spcBef>
                <a:spcPct val="20000"/>
              </a:spcBef>
              <a:buClr>
                <a:schemeClr val="hlink"/>
              </a:buClr>
              <a:buSzPct val="80000"/>
              <a:buFont typeface="Wingdings" charset="0"/>
              <a:buChar char="n"/>
              <a:defRPr/>
            </a:pPr>
            <a:r>
              <a:rPr lang="mn-MN" sz="3200">
                <a:effectLst>
                  <a:outerShdw blurRad="38100" dist="38100" dir="2700000" algn="tl">
                    <a:srgbClr val="000000"/>
                  </a:outerShdw>
                </a:effectLst>
              </a:rPr>
              <a:t>Амралтыг олгодог</a:t>
            </a:r>
            <a:r>
              <a:rPr lang="en-US" sz="3200">
                <a:effectLst>
                  <a:outerShdw blurRad="38100" dist="38100" dir="2700000" algn="tl">
                    <a:srgbClr val="000000"/>
                  </a:outerShdw>
                </a:effectLst>
              </a:rPr>
              <a:t>—</a:t>
            </a:r>
            <a:r>
              <a:rPr lang="mn-MN" sz="3200">
                <a:effectLst>
                  <a:outerShdw blurRad="38100" dist="38100" dir="2700000" algn="tl">
                    <a:srgbClr val="000000"/>
                  </a:outerShdw>
                </a:effectLst>
              </a:rPr>
              <a:t>яагаад тушаасан бэ</a:t>
            </a:r>
            <a:r>
              <a:rPr lang="en-US" sz="3200">
                <a:effectLst>
                  <a:outerShdw blurRad="38100" dist="38100" dir="2700000" algn="tl">
                    <a:srgbClr val="000000"/>
                  </a:outerShdw>
                </a:effectLst>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278">
                                            <p:txEl>
                                              <p:pRg st="0" end="0"/>
                                            </p:txEl>
                                          </p:spTgt>
                                        </p:tgtEl>
                                        <p:attrNameLst>
                                          <p:attrName>style.visibility</p:attrName>
                                        </p:attrNameLst>
                                      </p:cBhvr>
                                      <p:to>
                                        <p:strVal val="visible"/>
                                      </p:to>
                                    </p:set>
                                    <p:animEffect transition="in" filter="dissolve">
                                      <p:cBhvr>
                                        <p:cTn id="7" dur="500"/>
                                        <p:tgtEl>
                                          <p:spTgt spid="112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278">
                                            <p:txEl>
                                              <p:pRg st="1" end="1"/>
                                            </p:txEl>
                                          </p:spTgt>
                                        </p:tgtEl>
                                        <p:attrNameLst>
                                          <p:attrName>style.visibility</p:attrName>
                                        </p:attrNameLst>
                                      </p:cBhvr>
                                      <p:to>
                                        <p:strVal val="visible"/>
                                      </p:to>
                                    </p:set>
                                    <p:animEffect transition="in" filter="dissolve">
                                      <p:cBhvr>
                                        <p:cTn id="12" dur="500"/>
                                        <p:tgtEl>
                                          <p:spTgt spid="112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278">
                                            <p:txEl>
                                              <p:pRg st="2" end="2"/>
                                            </p:txEl>
                                          </p:spTgt>
                                        </p:tgtEl>
                                        <p:attrNameLst>
                                          <p:attrName>style.visibility</p:attrName>
                                        </p:attrNameLst>
                                      </p:cBhvr>
                                      <p:to>
                                        <p:strVal val="visible"/>
                                      </p:to>
                                    </p:set>
                                    <p:animEffect transition="in" filter="dissolve">
                                      <p:cBhvr>
                                        <p:cTn id="17" dur="500"/>
                                        <p:tgtEl>
                                          <p:spTgt spid="112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1278">
                                            <p:txEl>
                                              <p:pRg st="3" end="3"/>
                                            </p:txEl>
                                          </p:spTgt>
                                        </p:tgtEl>
                                        <p:attrNameLst>
                                          <p:attrName>style.visibility</p:attrName>
                                        </p:attrNameLst>
                                      </p:cBhvr>
                                      <p:to>
                                        <p:strVal val="visible"/>
                                      </p:to>
                                    </p:set>
                                    <p:animEffect transition="in" filter="dissolve">
                                      <p:cBhvr>
                                        <p:cTn id="22" dur="500"/>
                                        <p:tgtEl>
                                          <p:spTgt spid="1127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1278">
                                            <p:txEl>
                                              <p:pRg st="4" end="4"/>
                                            </p:txEl>
                                          </p:spTgt>
                                        </p:tgtEl>
                                        <p:attrNameLst>
                                          <p:attrName>style.visibility</p:attrName>
                                        </p:attrNameLst>
                                      </p:cBhvr>
                                      <p:to>
                                        <p:strVal val="visible"/>
                                      </p:to>
                                    </p:set>
                                    <p:animEffect transition="in" filter="dissolve">
                                      <p:cBhvr>
                                        <p:cTn id="27" dur="500"/>
                                        <p:tgtEl>
                                          <p:spTgt spid="1127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1278">
                                            <p:txEl>
                                              <p:pRg st="5" end="5"/>
                                            </p:txEl>
                                          </p:spTgt>
                                        </p:tgtEl>
                                        <p:attrNameLst>
                                          <p:attrName>style.visibility</p:attrName>
                                        </p:attrNameLst>
                                      </p:cBhvr>
                                      <p:to>
                                        <p:strVal val="visible"/>
                                      </p:to>
                                    </p:set>
                                    <p:animEffect transition="in" filter="dissolve">
                                      <p:cBhvr>
                                        <p:cTn id="32" dur="500"/>
                                        <p:tgtEl>
                                          <p:spTgt spid="1127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marL="914400" indent="-914400" algn="l" eaLnBrk="1" hangingPunct="1">
              <a:tabLst>
                <a:tab pos="914400" algn="l"/>
              </a:tabLst>
              <a:defRPr/>
            </a:pPr>
            <a:r>
              <a:rPr lang="en-US" sz="3600">
                <a:latin typeface="Tahoma" charset="0"/>
                <a:ea typeface="ＭＳ Ｐゴシック" charset="0"/>
                <a:cs typeface="ＭＳ Ｐゴシック" charset="0"/>
              </a:rPr>
              <a:t>I. 	</a:t>
            </a:r>
            <a:r>
              <a:rPr lang="mn-MN" sz="3600">
                <a:latin typeface="Tahoma" charset="0"/>
                <a:ea typeface="ＭＳ Ｐゴシック" charset="0"/>
                <a:cs typeface="ＭＳ Ｐゴシック" charset="0"/>
              </a:rPr>
              <a:t>Израйльчууд Бурхантай ариунаар алхахын тулд амарсан. </a:t>
            </a:r>
            <a:endParaRPr lang="en-US" sz="3600">
              <a:latin typeface="Tahoma" charset="0"/>
              <a:ea typeface="ＭＳ Ｐゴシック" charset="0"/>
              <a:cs typeface="ＭＳ Ｐゴシック" charset="0"/>
            </a:endParaRPr>
          </a:p>
        </p:txBody>
      </p:sp>
      <p:sp>
        <p:nvSpPr>
          <p:cNvPr id="51203" name="Rectangle 3"/>
          <p:cNvSpPr>
            <a:spLocks noGrp="1" noChangeArrowheads="1"/>
          </p:cNvSpPr>
          <p:nvPr>
            <p:ph type="body" idx="1"/>
          </p:nvPr>
        </p:nvSpPr>
        <p:spPr>
          <a:xfrm>
            <a:off x="1447800" y="1600200"/>
            <a:ext cx="7162800" cy="4953000"/>
          </a:xfrm>
        </p:spPr>
        <p:txBody>
          <a:bodyPr/>
          <a:lstStyle/>
          <a:p>
            <a:pPr marL="609600" indent="-609600" eaLnBrk="1" hangingPunct="1">
              <a:buSzTx/>
              <a:defRPr/>
            </a:pPr>
            <a:r>
              <a:rPr lang="mn-MN" altLang="zh-CN">
                <a:latin typeface="Tahoma" charset="0"/>
                <a:ea typeface="宋体" charset="0"/>
                <a:cs typeface="宋体" charset="0"/>
              </a:rPr>
              <a:t>Бүх Иудей эрчүүд </a:t>
            </a:r>
            <a:r>
              <a:rPr lang="mn-MN" altLang="zh-CN" u="sng">
                <a:latin typeface="Tahoma" charset="0"/>
                <a:ea typeface="宋体" charset="0"/>
                <a:cs typeface="宋体" charset="0"/>
              </a:rPr>
              <a:t>жилд гурван удаа</a:t>
            </a:r>
            <a:r>
              <a:rPr lang="mn-MN" altLang="zh-CN">
                <a:latin typeface="Tahoma" charset="0"/>
                <a:ea typeface="宋体" charset="0"/>
                <a:cs typeface="宋体" charset="0"/>
              </a:rPr>
              <a:t> тэдний амьдрал дахь Бурханы ерөөлүүдийг дурсахаар баяруудыг тэмдэглэдэг байв</a:t>
            </a:r>
            <a:r>
              <a:rPr lang="en-US" altLang="zh-CN">
                <a:latin typeface="Tahoma" charset="0"/>
                <a:ea typeface="宋体" charset="0"/>
                <a:cs typeface="宋体" charset="0"/>
              </a:rPr>
              <a:t> (E</a:t>
            </a:r>
            <a:r>
              <a:rPr lang="mn-MN" altLang="zh-CN">
                <a:latin typeface="Tahoma" charset="0"/>
                <a:ea typeface="宋体" charset="0"/>
                <a:cs typeface="宋体" charset="0"/>
              </a:rPr>
              <a:t>гипетээс гарсан нь</a:t>
            </a:r>
            <a:r>
              <a:rPr lang="en-US" altLang="zh-CN">
                <a:latin typeface="Tahoma" charset="0"/>
                <a:ea typeface="宋体" charset="0"/>
                <a:cs typeface="宋体" charset="0"/>
              </a:rPr>
              <a:t>. 23:14-19).</a:t>
            </a:r>
            <a:endParaRPr lang="en-US">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p:cTn id="7" dur="1000" fill="hold"/>
                                        <p:tgtEl>
                                          <p:spTgt spid="51203">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51203">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51203">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512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theme/theme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Balance</Template>
  <TotalTime>10703</TotalTime>
  <Words>2291</Words>
  <Application>Microsoft Macintosh PowerPoint</Application>
  <PresentationFormat>On-screen Show (4:3)</PresentationFormat>
  <Paragraphs>348</Paragraphs>
  <Slides>49</Slides>
  <Notes>47</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49</vt:i4>
      </vt:variant>
    </vt:vector>
  </HeadingPairs>
  <TitlesOfParts>
    <vt:vector size="67" baseType="lpstr">
      <vt:lpstr>Tahoma</vt:lpstr>
      <vt:lpstr>ＭＳ Ｐゴシック</vt:lpstr>
      <vt:lpstr>Arial</vt:lpstr>
      <vt:lpstr>Wingdings</vt:lpstr>
      <vt:lpstr>Trebuchet MS</vt:lpstr>
      <vt:lpstr>ヒラギノ角ゴ Pro W3</vt:lpstr>
      <vt:lpstr>Times New Roman</vt:lpstr>
      <vt:lpstr>Arial Narrow</vt:lpstr>
      <vt:lpstr>宋体</vt:lpstr>
      <vt:lpstr>Slit</vt:lpstr>
      <vt:lpstr>Borealis</vt:lpstr>
      <vt:lpstr>Default Design</vt:lpstr>
      <vt:lpstr>Cascade</vt:lpstr>
      <vt:lpstr>1_Slit</vt:lpstr>
      <vt:lpstr>1_Default Design</vt:lpstr>
      <vt:lpstr>Balance</vt:lpstr>
      <vt:lpstr>2_Balance</vt:lpstr>
      <vt:lpstr>Orbit</vt:lpstr>
      <vt:lpstr>Иудейн Баяр Ёслолууд </vt:lpstr>
      <vt:lpstr> Сингапур Ажлын Ёс зүй</vt:lpstr>
      <vt:lpstr>Яагаад завсарлага авах хэрэгтэй вэ?</vt:lpstr>
      <vt:lpstr>Иудейн Он Тоолол</vt:lpstr>
      <vt:lpstr>Библийн Баяр Ёслолууд</vt:lpstr>
      <vt:lpstr>ЛЕВИТ 23 Баяр Ёслолууд</vt:lpstr>
      <vt:lpstr>Баяр ёслолуудын циклиэн дэс дараалал</vt:lpstr>
      <vt:lpstr>Израйлийн Баяр Ёслолуудын товч</vt:lpstr>
      <vt:lpstr>I.  Израйльчууд Бурхантай ариунаар алхахын тулд амарсан. </vt:lpstr>
      <vt:lpstr>Дээгүүр өнгөрөх: Мөргөлийн Баяр #1</vt:lpstr>
      <vt:lpstr>Иудейчүүд Ихэнхдээ Бүхэл Шатаалт Тахилыг өргөдөг байв</vt:lpstr>
      <vt:lpstr>Дээгүүр өнгөрөх Баярын Хурга</vt:lpstr>
      <vt:lpstr>ШГ-ний Дээгүүр өнгөрөх баяраар 100,000 Иудейчүүд сүмд айлчилсан!</vt:lpstr>
      <vt:lpstr>Дээгүүр өнгөрөх баярын өнгөрсөн дөхь ач холбогдол</vt:lpstr>
      <vt:lpstr>Дээгүүр өнгөрөх баяраар Есүстэй хамт суусан нь</vt:lpstr>
      <vt:lpstr>Орчин цагийн Дээгүүр өнгөрөх баяр </vt:lpstr>
      <vt:lpstr>“Бүх хөрөнгийг шатаа!”</vt:lpstr>
      <vt:lpstr>Исгээгүй Талхны Баяр</vt:lpstr>
      <vt:lpstr>Анхны үр жимс:Багц Өргөлүүдийг өргөх</vt:lpstr>
      <vt:lpstr>Идээн өргөл ба Анхны үр жимс  Сүмийн өргөл</vt:lpstr>
      <vt:lpstr>Дээгүүр өнгөрөх баяр: Мөргөлийн Баяр#1</vt:lpstr>
      <vt:lpstr>Дээгүүр өнгөрөх баяр: Мөргөлийн баярууд#2</vt:lpstr>
      <vt:lpstr>Тариа буудай хураалтыг тэмдэглэж буй нь</vt:lpstr>
      <vt:lpstr>Дээгүүр өнгөрөх баяр: Мөргөлийн баярууд#2</vt:lpstr>
      <vt:lpstr>Майхан Баяр: Мөргөлийн Баяр #3</vt:lpstr>
      <vt:lpstr>Рош Хашана (Шинэ Жил)</vt:lpstr>
      <vt:lpstr>Майхан Баяр: Мөргөлийн Баяр #3</vt:lpstr>
      <vt:lpstr>Иом Киппур (Эвлэрүүллийн өдөр)</vt:lpstr>
      <vt:lpstr>Майхан Баяр: Мөргөлийн Баяр #3</vt:lpstr>
      <vt:lpstr>Майхан Баяр</vt:lpstr>
      <vt:lpstr>Майхан Баяр</vt:lpstr>
      <vt:lpstr>Ургац хураалтууд 4 сараас 11 сар хүртэл үргэлжилдэг</vt:lpstr>
      <vt:lpstr>Майхан Баяр: Мөргөлийн Баяр #3</vt:lpstr>
      <vt:lpstr>Майхан Баяр = Сүүлчийн ургац хураалт</vt:lpstr>
      <vt:lpstr>Израйлийн Баяр ёслолын талаарх товч</vt:lpstr>
      <vt:lpstr>Бичээс дээр тушаагаагүй өөр гурван Баяр ёслолууд…</vt:lpstr>
      <vt:lpstr>Иудейн амьдрал Соломоны сүмийн эргэн тойронд 400 жилийн турш эргэлдсэн (МЭӨ 959-586)</vt:lpstr>
      <vt:lpstr>Иудейчүүд ариун байдлыг усан санд сахисан</vt:lpstr>
      <vt:lpstr>Майхан Баяр: Мөргөлийн Баяр #3</vt:lpstr>
      <vt:lpstr>Ханнука (Гэрлэн Баяр)-аар МЭӨ 164 онд Селүсидийг ялсан Иудасын Маккабын ялалтыг тэмдэглэдэг </vt:lpstr>
      <vt:lpstr>Майхан Баяр: Мөргөлийн Баяр #3</vt:lpstr>
      <vt:lpstr>Пурим: Маш олон ялалтууд</vt:lpstr>
      <vt:lpstr>I.  Израйльчууд Бурхантай ариунаар алхахын тулд амарсан. </vt:lpstr>
      <vt:lpstr>I.  Израйльчууд Бурхантай ариунаар алхахын тулд амарсан. </vt:lpstr>
      <vt:lpstr>II. Бидэнд ч мөн амрах ба Бурханы бидний амьдралд хийж буй ажлыг эргэцүүлэх ариун цагууд хэрэгтэй</vt:lpstr>
      <vt:lpstr>Гол санаа: Ариун амралтыг ав!</vt:lpstr>
      <vt:lpstr>Хэлэлцэх Асуултууд</vt:lpstr>
      <vt:lpstr>Шинэ гэрээний суурь • BibleStudyDownloads.org</vt:lpstr>
      <vt:lpstr>Black</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Priests &amp; Feasts</dc:title>
  <dc:creator>Rick Griffith</dc:creator>
  <cp:lastModifiedBy>Rick Griffith</cp:lastModifiedBy>
  <cp:revision>483</cp:revision>
  <dcterms:created xsi:type="dcterms:W3CDTF">2010-03-29T14:08:54Z</dcterms:created>
  <dcterms:modified xsi:type="dcterms:W3CDTF">2016-02-08T13:41:04Z</dcterms:modified>
</cp:coreProperties>
</file>